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4"/>
  </p:sldMasterIdLst>
  <p:notesMasterIdLst>
    <p:notesMasterId r:id="rId6"/>
  </p:notesMasterIdLst>
  <p:sldIdLst>
    <p:sldId id="257" r:id="rId5"/>
  </p:sldIdLst>
  <p:sldSz cx="12192000" cy="369411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635"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BD62B8C-82CA-BE23-872A-BA8D0962C06E}" name="Briana Taylor" initials="BT" userId="S::taylorbriana@microsoft.com::5db100dd-a7f2-4c34-89dc-7fa666e9f3da" providerId="AD"/>
  <p188:author id="{2B1D9EF5-9265-BAD2-F52F-C63BB23A73CF}" name="Chris French (SYNAXIS CORPORATION)" initials="CF(C" userId="S::v-chfren@microsoft.com::8a8416df-dc93-4e60-940a-005a1980cc10"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E2D9F1"/>
    <a:srgbClr val="243A5E"/>
    <a:srgbClr val="C53FCC"/>
    <a:srgbClr val="0078D4"/>
    <a:srgbClr val="C1D6E7"/>
    <a:srgbClr val="E2F1F9"/>
    <a:srgbClr val="7DBFE3"/>
    <a:srgbClr val="C6E3F3"/>
    <a:srgbClr val="FFB09B"/>
    <a:srgbClr val="FFE8E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31F47C-7D35-49F2-AF59-1C3C9ABA0090}" v="275" dt="2025-09-12T10:24:12.7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77" autoAdjust="0"/>
    <p:restoredTop sz="94660"/>
  </p:normalViewPr>
  <p:slideViewPr>
    <p:cSldViewPr snapToGrid="0">
      <p:cViewPr>
        <p:scale>
          <a:sx n="75" d="100"/>
          <a:sy n="75" d="100"/>
        </p:scale>
        <p:origin x="1860" y="-13176"/>
      </p:cViewPr>
      <p:guideLst>
        <p:guide orient="horz" pos="11635"/>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Nongneng [Chillibreeze]" userId="39e4a35f-b9ea-4225-b959-5318c4421875" providerId="ADAL" clId="{ABB79507-32EC-4709-B58A-32D62366FABD}"/>
    <pc:docChg chg="undo redo custSel modSld modMainMaster">
      <pc:chgData name="Robert Nongneng [Chillibreeze]" userId="39e4a35f-b9ea-4225-b959-5318c4421875" providerId="ADAL" clId="{ABB79507-32EC-4709-B58A-32D62366FABD}" dt="2025-09-12T10:25:07.277" v="721" actId="207"/>
      <pc:docMkLst>
        <pc:docMk/>
      </pc:docMkLst>
      <pc:sldChg chg="addSp delSp modSp mod">
        <pc:chgData name="Robert Nongneng [Chillibreeze]" userId="39e4a35f-b9ea-4225-b959-5318c4421875" providerId="ADAL" clId="{ABB79507-32EC-4709-B58A-32D62366FABD}" dt="2025-09-12T10:25:07.277" v="721" actId="207"/>
        <pc:sldMkLst>
          <pc:docMk/>
          <pc:sldMk cId="963321166" sldId="257"/>
        </pc:sldMkLst>
        <pc:spChg chg="add del">
          <ac:chgData name="Robert Nongneng [Chillibreeze]" userId="39e4a35f-b9ea-4225-b959-5318c4421875" providerId="ADAL" clId="{ABB79507-32EC-4709-B58A-32D62366FABD}" dt="2025-09-12T10:12:11.673" v="269" actId="478"/>
          <ac:spMkLst>
            <pc:docMk/>
            <pc:sldMk cId="963321166" sldId="257"/>
            <ac:spMk id="2" creationId="{CA6D5102-5381-2F34-E8B1-9BD117AA9F87}"/>
          </ac:spMkLst>
        </pc:spChg>
        <pc:spChg chg="add del mod">
          <ac:chgData name="Robert Nongneng [Chillibreeze]" userId="39e4a35f-b9ea-4225-b959-5318c4421875" providerId="ADAL" clId="{ABB79507-32EC-4709-B58A-32D62366FABD}" dt="2025-09-12T10:13:56.232" v="304" actId="478"/>
          <ac:spMkLst>
            <pc:docMk/>
            <pc:sldMk cId="963321166" sldId="257"/>
            <ac:spMk id="5" creationId="{69B1A571-6968-1E83-972E-731612E05632}"/>
          </ac:spMkLst>
        </pc:spChg>
        <pc:spChg chg="add mod">
          <ac:chgData name="Robert Nongneng [Chillibreeze]" userId="39e4a35f-b9ea-4225-b959-5318c4421875" providerId="ADAL" clId="{ABB79507-32EC-4709-B58A-32D62366FABD}" dt="2025-09-12T10:12:27.549" v="273" actId="571"/>
          <ac:spMkLst>
            <pc:docMk/>
            <pc:sldMk cId="963321166" sldId="257"/>
            <ac:spMk id="6" creationId="{2ECA989A-3DE2-9BF8-5CA9-3FE21A85EF07}"/>
          </ac:spMkLst>
        </pc:spChg>
        <pc:spChg chg="mod ord">
          <ac:chgData name="Robert Nongneng [Chillibreeze]" userId="39e4a35f-b9ea-4225-b959-5318c4421875" providerId="ADAL" clId="{ABB79507-32EC-4709-B58A-32D62366FABD}" dt="2025-09-12T10:04:10.305" v="107"/>
          <ac:spMkLst>
            <pc:docMk/>
            <pc:sldMk cId="963321166" sldId="257"/>
            <ac:spMk id="7" creationId="{EA257616-ED0F-0203-417B-56A4A75EDA97}"/>
          </ac:spMkLst>
        </pc:spChg>
        <pc:spChg chg="mod ord">
          <ac:chgData name="Robert Nongneng [Chillibreeze]" userId="39e4a35f-b9ea-4225-b959-5318c4421875" providerId="ADAL" clId="{ABB79507-32EC-4709-B58A-32D62366FABD}" dt="2025-09-12T10:04:10.305" v="107"/>
          <ac:spMkLst>
            <pc:docMk/>
            <pc:sldMk cId="963321166" sldId="257"/>
            <ac:spMk id="8" creationId="{F92DF518-2E8F-ED14-505D-A52D666A207B}"/>
          </ac:spMkLst>
        </pc:spChg>
        <pc:spChg chg="mod ord">
          <ac:chgData name="Robert Nongneng [Chillibreeze]" userId="39e4a35f-b9ea-4225-b959-5318c4421875" providerId="ADAL" clId="{ABB79507-32EC-4709-B58A-32D62366FABD}" dt="2025-09-12T10:06:21.007" v="240" actId="33553"/>
          <ac:spMkLst>
            <pc:docMk/>
            <pc:sldMk cId="963321166" sldId="257"/>
            <ac:spMk id="10" creationId="{DCDE470E-F4F8-9EB5-D928-6AC2E4388C92}"/>
          </ac:spMkLst>
        </pc:spChg>
        <pc:spChg chg="mod ord">
          <ac:chgData name="Robert Nongneng [Chillibreeze]" userId="39e4a35f-b9ea-4225-b959-5318c4421875" providerId="ADAL" clId="{ABB79507-32EC-4709-B58A-32D62366FABD}" dt="2025-09-12T10:04:10.305" v="107"/>
          <ac:spMkLst>
            <pc:docMk/>
            <pc:sldMk cId="963321166" sldId="257"/>
            <ac:spMk id="11" creationId="{F7853ED2-90D0-33E7-D5F5-6B02DD4E75C5}"/>
          </ac:spMkLst>
        </pc:spChg>
        <pc:spChg chg="mod ord">
          <ac:chgData name="Robert Nongneng [Chillibreeze]" userId="39e4a35f-b9ea-4225-b959-5318c4421875" providerId="ADAL" clId="{ABB79507-32EC-4709-B58A-32D62366FABD}" dt="2025-09-12T10:04:36.509" v="112"/>
          <ac:spMkLst>
            <pc:docMk/>
            <pc:sldMk cId="963321166" sldId="257"/>
            <ac:spMk id="12" creationId="{1275E011-023D-9B61-D232-A9B1B21778DF}"/>
          </ac:spMkLst>
        </pc:spChg>
        <pc:spChg chg="mod ord">
          <ac:chgData name="Robert Nongneng [Chillibreeze]" userId="39e4a35f-b9ea-4225-b959-5318c4421875" providerId="ADAL" clId="{ABB79507-32EC-4709-B58A-32D62366FABD}" dt="2025-09-12T10:04:10.305" v="107"/>
          <ac:spMkLst>
            <pc:docMk/>
            <pc:sldMk cId="963321166" sldId="257"/>
            <ac:spMk id="13" creationId="{379165BA-0CAF-804C-8A26-D4C9006EE140}"/>
          </ac:spMkLst>
        </pc:spChg>
        <pc:spChg chg="mod ord">
          <ac:chgData name="Robert Nongneng [Chillibreeze]" userId="39e4a35f-b9ea-4225-b959-5318c4421875" providerId="ADAL" clId="{ABB79507-32EC-4709-B58A-32D62366FABD}" dt="2025-09-12T10:04:36.509" v="116"/>
          <ac:spMkLst>
            <pc:docMk/>
            <pc:sldMk cId="963321166" sldId="257"/>
            <ac:spMk id="17" creationId="{04CC9556-906E-521E-95F3-2F8765C29906}"/>
          </ac:spMkLst>
        </pc:spChg>
        <pc:spChg chg="mod ord">
          <ac:chgData name="Robert Nongneng [Chillibreeze]" userId="39e4a35f-b9ea-4225-b959-5318c4421875" providerId="ADAL" clId="{ABB79507-32EC-4709-B58A-32D62366FABD}" dt="2025-09-12T10:18:06.800" v="382" actId="207"/>
          <ac:spMkLst>
            <pc:docMk/>
            <pc:sldMk cId="963321166" sldId="257"/>
            <ac:spMk id="18" creationId="{C5D3E2AC-F3F9-3368-B558-DF1549D85B62}"/>
          </ac:spMkLst>
        </pc:spChg>
        <pc:spChg chg="mod ord">
          <ac:chgData name="Robert Nongneng [Chillibreeze]" userId="39e4a35f-b9ea-4225-b959-5318c4421875" providerId="ADAL" clId="{ABB79507-32EC-4709-B58A-32D62366FABD}" dt="2025-09-12T10:17:57.620" v="380" actId="207"/>
          <ac:spMkLst>
            <pc:docMk/>
            <pc:sldMk cId="963321166" sldId="257"/>
            <ac:spMk id="19" creationId="{6D9BDDB9-BC47-0A9C-0A8B-D5821D57928E}"/>
          </ac:spMkLst>
        </pc:spChg>
        <pc:spChg chg="mod ord">
          <ac:chgData name="Robert Nongneng [Chillibreeze]" userId="39e4a35f-b9ea-4225-b959-5318c4421875" providerId="ADAL" clId="{ABB79507-32EC-4709-B58A-32D62366FABD}" dt="2025-09-12T10:17:57.620" v="380" actId="207"/>
          <ac:spMkLst>
            <pc:docMk/>
            <pc:sldMk cId="963321166" sldId="257"/>
            <ac:spMk id="20" creationId="{B9E23D01-8EDB-F7BF-FFB0-5BE630E490D9}"/>
          </ac:spMkLst>
        </pc:spChg>
        <pc:spChg chg="mod ord">
          <ac:chgData name="Robert Nongneng [Chillibreeze]" userId="39e4a35f-b9ea-4225-b959-5318c4421875" providerId="ADAL" clId="{ABB79507-32EC-4709-B58A-32D62366FABD}" dt="2025-09-12T10:24:27.440" v="716" actId="14100"/>
          <ac:spMkLst>
            <pc:docMk/>
            <pc:sldMk cId="963321166" sldId="257"/>
            <ac:spMk id="29" creationId="{FECB17D4-9055-EE94-9FAD-492E71919EEB}"/>
          </ac:spMkLst>
        </pc:spChg>
        <pc:spChg chg="mod ord">
          <ac:chgData name="Robert Nongneng [Chillibreeze]" userId="39e4a35f-b9ea-4225-b959-5318c4421875" providerId="ADAL" clId="{ABB79507-32EC-4709-B58A-32D62366FABD}" dt="2025-09-12T10:24:10.169" v="701"/>
          <ac:spMkLst>
            <pc:docMk/>
            <pc:sldMk cId="963321166" sldId="257"/>
            <ac:spMk id="30" creationId="{4A5F6355-AC23-1707-3A74-12DE9573FE29}"/>
          </ac:spMkLst>
        </pc:spChg>
        <pc:spChg chg="mod ord">
          <ac:chgData name="Robert Nongneng [Chillibreeze]" userId="39e4a35f-b9ea-4225-b959-5318c4421875" providerId="ADAL" clId="{ABB79507-32EC-4709-B58A-32D62366FABD}" dt="2025-09-12T10:21:40.700" v="532"/>
          <ac:spMkLst>
            <pc:docMk/>
            <pc:sldMk cId="963321166" sldId="257"/>
            <ac:spMk id="31" creationId="{CD689CB0-A93E-D4D8-8926-DA5D9105FC63}"/>
          </ac:spMkLst>
        </pc:spChg>
        <pc:spChg chg="mod ord">
          <ac:chgData name="Robert Nongneng [Chillibreeze]" userId="39e4a35f-b9ea-4225-b959-5318c4421875" providerId="ADAL" clId="{ABB79507-32EC-4709-B58A-32D62366FABD}" dt="2025-09-12T10:21:40.700" v="534"/>
          <ac:spMkLst>
            <pc:docMk/>
            <pc:sldMk cId="963321166" sldId="257"/>
            <ac:spMk id="32" creationId="{677753F2-B8C8-A01E-952B-4FC472BE2101}"/>
          </ac:spMkLst>
        </pc:spChg>
        <pc:spChg chg="mod ord">
          <ac:chgData name="Robert Nongneng [Chillibreeze]" userId="39e4a35f-b9ea-4225-b959-5318c4421875" providerId="ADAL" clId="{ABB79507-32EC-4709-B58A-32D62366FABD}" dt="2025-09-12T10:21:40.700" v="536"/>
          <ac:spMkLst>
            <pc:docMk/>
            <pc:sldMk cId="963321166" sldId="257"/>
            <ac:spMk id="33" creationId="{667AFB68-9974-F539-14D3-146693B61EAA}"/>
          </ac:spMkLst>
        </pc:spChg>
        <pc:spChg chg="mod ord">
          <ac:chgData name="Robert Nongneng [Chillibreeze]" userId="39e4a35f-b9ea-4225-b959-5318c4421875" providerId="ADAL" clId="{ABB79507-32EC-4709-B58A-32D62366FABD}" dt="2025-09-12T10:21:47.230" v="564"/>
          <ac:spMkLst>
            <pc:docMk/>
            <pc:sldMk cId="963321166" sldId="257"/>
            <ac:spMk id="34" creationId="{68B2C68B-32C8-68A7-7A32-B3EEEC94D774}"/>
          </ac:spMkLst>
        </pc:spChg>
        <pc:spChg chg="mod ord">
          <ac:chgData name="Robert Nongneng [Chillibreeze]" userId="39e4a35f-b9ea-4225-b959-5318c4421875" providerId="ADAL" clId="{ABB79507-32EC-4709-B58A-32D62366FABD}" dt="2025-09-12T10:21:47.230" v="562"/>
          <ac:spMkLst>
            <pc:docMk/>
            <pc:sldMk cId="963321166" sldId="257"/>
            <ac:spMk id="35" creationId="{6D67683E-AEB7-AA2C-1278-154D595A6789}"/>
          </ac:spMkLst>
        </pc:spChg>
        <pc:spChg chg="mod ord">
          <ac:chgData name="Robert Nongneng [Chillibreeze]" userId="39e4a35f-b9ea-4225-b959-5318c4421875" providerId="ADAL" clId="{ABB79507-32EC-4709-B58A-32D62366FABD}" dt="2025-09-12T10:21:47.230" v="560"/>
          <ac:spMkLst>
            <pc:docMk/>
            <pc:sldMk cId="963321166" sldId="257"/>
            <ac:spMk id="36" creationId="{03BACB01-22F9-D2DE-B58A-77D6DF96BF57}"/>
          </ac:spMkLst>
        </pc:spChg>
        <pc:spChg chg="mod ord">
          <ac:chgData name="Robert Nongneng [Chillibreeze]" userId="39e4a35f-b9ea-4225-b959-5318c4421875" providerId="ADAL" clId="{ABB79507-32EC-4709-B58A-32D62366FABD}" dt="2025-09-12T10:21:47.230" v="558"/>
          <ac:spMkLst>
            <pc:docMk/>
            <pc:sldMk cId="963321166" sldId="257"/>
            <ac:spMk id="37" creationId="{BA0F8F5E-85E3-906A-1762-8E83462F3F84}"/>
          </ac:spMkLst>
        </pc:spChg>
        <pc:spChg chg="mod ord">
          <ac:chgData name="Robert Nongneng [Chillibreeze]" userId="39e4a35f-b9ea-4225-b959-5318c4421875" providerId="ADAL" clId="{ABB79507-32EC-4709-B58A-32D62366FABD}" dt="2025-09-12T10:24:27.440" v="716" actId="14100"/>
          <ac:spMkLst>
            <pc:docMk/>
            <pc:sldMk cId="963321166" sldId="257"/>
            <ac:spMk id="39" creationId="{C6400A15-4812-D99D-5BAA-A8B293D665EC}"/>
          </ac:spMkLst>
        </pc:spChg>
        <pc:spChg chg="mod ord">
          <ac:chgData name="Robert Nongneng [Chillibreeze]" userId="39e4a35f-b9ea-4225-b959-5318c4421875" providerId="ADAL" clId="{ABB79507-32EC-4709-B58A-32D62366FABD}" dt="2025-09-12T10:24:00.880" v="695"/>
          <ac:spMkLst>
            <pc:docMk/>
            <pc:sldMk cId="963321166" sldId="257"/>
            <ac:spMk id="40" creationId="{970C6A35-9563-FFA6-C688-FD2C54FFD816}"/>
          </ac:spMkLst>
        </pc:spChg>
        <pc:spChg chg="mod ord">
          <ac:chgData name="Robert Nongneng [Chillibreeze]" userId="39e4a35f-b9ea-4225-b959-5318c4421875" providerId="ADAL" clId="{ABB79507-32EC-4709-B58A-32D62366FABD}" dt="2025-09-12T10:21:04.699" v="454"/>
          <ac:spMkLst>
            <pc:docMk/>
            <pc:sldMk cId="963321166" sldId="257"/>
            <ac:spMk id="41" creationId="{2500F88A-B879-2BC1-0D55-3AF9500818B8}"/>
          </ac:spMkLst>
        </pc:spChg>
        <pc:spChg chg="mod ord">
          <ac:chgData name="Robert Nongneng [Chillibreeze]" userId="39e4a35f-b9ea-4225-b959-5318c4421875" providerId="ADAL" clId="{ABB79507-32EC-4709-B58A-32D62366FABD}" dt="2025-09-12T10:21:04.699" v="456"/>
          <ac:spMkLst>
            <pc:docMk/>
            <pc:sldMk cId="963321166" sldId="257"/>
            <ac:spMk id="42" creationId="{40ACDE07-6E8C-BA7C-7E60-09E76AD99D62}"/>
          </ac:spMkLst>
        </pc:spChg>
        <pc:spChg chg="mod ord">
          <ac:chgData name="Robert Nongneng [Chillibreeze]" userId="39e4a35f-b9ea-4225-b959-5318c4421875" providerId="ADAL" clId="{ABB79507-32EC-4709-B58A-32D62366FABD}" dt="2025-09-12T10:23:42.182" v="679" actId="20577"/>
          <ac:spMkLst>
            <pc:docMk/>
            <pc:sldMk cId="963321166" sldId="257"/>
            <ac:spMk id="43" creationId="{ACEF92A8-1490-5C12-EB5D-2983A675E31D}"/>
          </ac:spMkLst>
        </pc:spChg>
        <pc:spChg chg="mod ord">
          <ac:chgData name="Robert Nongneng [Chillibreeze]" userId="39e4a35f-b9ea-4225-b959-5318c4421875" providerId="ADAL" clId="{ABB79507-32EC-4709-B58A-32D62366FABD}" dt="2025-09-12T10:21:04.701" v="460"/>
          <ac:spMkLst>
            <pc:docMk/>
            <pc:sldMk cId="963321166" sldId="257"/>
            <ac:spMk id="44" creationId="{2916B6A5-D1E4-D8B9-91E1-609B956BFF3C}"/>
          </ac:spMkLst>
        </pc:spChg>
        <pc:spChg chg="mod ord">
          <ac:chgData name="Robert Nongneng [Chillibreeze]" userId="39e4a35f-b9ea-4225-b959-5318c4421875" providerId="ADAL" clId="{ABB79507-32EC-4709-B58A-32D62366FABD}" dt="2025-09-12T10:24:27.440" v="716" actId="14100"/>
          <ac:spMkLst>
            <pc:docMk/>
            <pc:sldMk cId="963321166" sldId="257"/>
            <ac:spMk id="46" creationId="{8FD94843-52A4-7D5D-3719-A688A8BF03FC}"/>
          </ac:spMkLst>
        </pc:spChg>
        <pc:spChg chg="mod ord">
          <ac:chgData name="Robert Nongneng [Chillibreeze]" userId="39e4a35f-b9ea-4225-b959-5318c4421875" providerId="ADAL" clId="{ABB79507-32EC-4709-B58A-32D62366FABD}" dt="2025-09-12T10:21:59.799" v="573"/>
          <ac:spMkLst>
            <pc:docMk/>
            <pc:sldMk cId="963321166" sldId="257"/>
            <ac:spMk id="47" creationId="{0F9DEE7B-7D42-D525-6978-B753807F0F74}"/>
          </ac:spMkLst>
        </pc:spChg>
        <pc:spChg chg="mod ord">
          <ac:chgData name="Robert Nongneng [Chillibreeze]" userId="39e4a35f-b9ea-4225-b959-5318c4421875" providerId="ADAL" clId="{ABB79507-32EC-4709-B58A-32D62366FABD}" dt="2025-09-12T10:23:57.750" v="691"/>
          <ac:spMkLst>
            <pc:docMk/>
            <pc:sldMk cId="963321166" sldId="257"/>
            <ac:spMk id="48" creationId="{2F35BFBE-4494-6478-3BF6-1001624D8FE9}"/>
          </ac:spMkLst>
        </pc:spChg>
        <pc:spChg chg="mod ord">
          <ac:chgData name="Robert Nongneng [Chillibreeze]" userId="39e4a35f-b9ea-4225-b959-5318c4421875" providerId="ADAL" clId="{ABB79507-32EC-4709-B58A-32D62366FABD}" dt="2025-09-12T10:21:40.700" v="542"/>
          <ac:spMkLst>
            <pc:docMk/>
            <pc:sldMk cId="963321166" sldId="257"/>
            <ac:spMk id="49" creationId="{67A6B0F5-CD30-D918-F1EC-DA67510E30E3}"/>
          </ac:spMkLst>
        </pc:spChg>
        <pc:spChg chg="mod ord">
          <ac:chgData name="Robert Nongneng [Chillibreeze]" userId="39e4a35f-b9ea-4225-b959-5318c4421875" providerId="ADAL" clId="{ABB79507-32EC-4709-B58A-32D62366FABD}" dt="2025-09-12T10:21:40.700" v="544"/>
          <ac:spMkLst>
            <pc:docMk/>
            <pc:sldMk cId="963321166" sldId="257"/>
            <ac:spMk id="50" creationId="{756E50F7-9CD9-1177-4B1C-A7F30209CCAE}"/>
          </ac:spMkLst>
        </pc:spChg>
        <pc:spChg chg="mod ord">
          <ac:chgData name="Robert Nongneng [Chillibreeze]" userId="39e4a35f-b9ea-4225-b959-5318c4421875" providerId="ADAL" clId="{ABB79507-32EC-4709-B58A-32D62366FABD}" dt="2025-09-12T10:24:27.440" v="716" actId="14100"/>
          <ac:spMkLst>
            <pc:docMk/>
            <pc:sldMk cId="963321166" sldId="257"/>
            <ac:spMk id="52" creationId="{932E3339-14F5-0D24-5833-0EBAC1F2826A}"/>
          </ac:spMkLst>
        </pc:spChg>
        <pc:spChg chg="mod ord">
          <ac:chgData name="Robert Nongneng [Chillibreeze]" userId="39e4a35f-b9ea-4225-b959-5318c4421875" providerId="ADAL" clId="{ABB79507-32EC-4709-B58A-32D62366FABD}" dt="2025-09-12T10:21:47.230" v="548"/>
          <ac:spMkLst>
            <pc:docMk/>
            <pc:sldMk cId="963321166" sldId="257"/>
            <ac:spMk id="53" creationId="{55B8B64C-777A-7D7F-39A6-4812A32B5BD4}"/>
          </ac:spMkLst>
        </pc:spChg>
        <pc:spChg chg="mod ord">
          <ac:chgData name="Robert Nongneng [Chillibreeze]" userId="39e4a35f-b9ea-4225-b959-5318c4421875" providerId="ADAL" clId="{ABB79507-32EC-4709-B58A-32D62366FABD}" dt="2025-09-12T10:23:55.311" v="687"/>
          <ac:spMkLst>
            <pc:docMk/>
            <pc:sldMk cId="963321166" sldId="257"/>
            <ac:spMk id="54" creationId="{C083B305-19C0-81D7-73FE-3E714FE33272}"/>
          </ac:spMkLst>
        </pc:spChg>
        <pc:spChg chg="mod ord">
          <ac:chgData name="Robert Nongneng [Chillibreeze]" userId="39e4a35f-b9ea-4225-b959-5318c4421875" providerId="ADAL" clId="{ABB79507-32EC-4709-B58A-32D62366FABD}" dt="2025-09-12T10:21:47.230" v="552"/>
          <ac:spMkLst>
            <pc:docMk/>
            <pc:sldMk cId="963321166" sldId="257"/>
            <ac:spMk id="55" creationId="{3CE1A00B-E30F-BB6B-8261-A1228D9665F7}"/>
          </ac:spMkLst>
        </pc:spChg>
        <pc:spChg chg="mod ord">
          <ac:chgData name="Robert Nongneng [Chillibreeze]" userId="39e4a35f-b9ea-4225-b959-5318c4421875" providerId="ADAL" clId="{ABB79507-32EC-4709-B58A-32D62366FABD}" dt="2025-09-12T10:21:47.230" v="554"/>
          <ac:spMkLst>
            <pc:docMk/>
            <pc:sldMk cId="963321166" sldId="257"/>
            <ac:spMk id="56" creationId="{F7A53CEC-01EC-977C-288F-6CB04FA787D4}"/>
          </ac:spMkLst>
        </pc:spChg>
        <pc:spChg chg="mod ord">
          <ac:chgData name="Robert Nongneng [Chillibreeze]" userId="39e4a35f-b9ea-4225-b959-5318c4421875" providerId="ADAL" clId="{ABB79507-32EC-4709-B58A-32D62366FABD}" dt="2025-09-12T10:21:47.230" v="556"/>
          <ac:spMkLst>
            <pc:docMk/>
            <pc:sldMk cId="963321166" sldId="257"/>
            <ac:spMk id="57" creationId="{948ADCFF-21F6-E34D-163E-9C72F36815EE}"/>
          </ac:spMkLst>
        </pc:spChg>
        <pc:spChg chg="mod ord">
          <ac:chgData name="Robert Nongneng [Chillibreeze]" userId="39e4a35f-b9ea-4225-b959-5318c4421875" providerId="ADAL" clId="{ABB79507-32EC-4709-B58A-32D62366FABD}" dt="2025-09-12T10:24:27.440" v="716" actId="14100"/>
          <ac:spMkLst>
            <pc:docMk/>
            <pc:sldMk cId="963321166" sldId="257"/>
            <ac:spMk id="59" creationId="{EDA6363B-891E-14AC-DF2D-E663CBB7F543}"/>
          </ac:spMkLst>
        </pc:spChg>
        <pc:spChg chg="mod ord">
          <ac:chgData name="Robert Nongneng [Chillibreeze]" userId="39e4a35f-b9ea-4225-b959-5318c4421875" providerId="ADAL" clId="{ABB79507-32EC-4709-B58A-32D62366FABD}" dt="2025-09-12T10:22:39.737" v="595"/>
          <ac:spMkLst>
            <pc:docMk/>
            <pc:sldMk cId="963321166" sldId="257"/>
            <ac:spMk id="60" creationId="{DD379CB6-19D8-E9AB-D362-0DFE96E8EAEC}"/>
          </ac:spMkLst>
        </pc:spChg>
        <pc:spChg chg="mod ord">
          <ac:chgData name="Robert Nongneng [Chillibreeze]" userId="39e4a35f-b9ea-4225-b959-5318c4421875" providerId="ADAL" clId="{ABB79507-32EC-4709-B58A-32D62366FABD}" dt="2025-09-12T10:24:35.433" v="717" actId="20577"/>
          <ac:spMkLst>
            <pc:docMk/>
            <pc:sldMk cId="963321166" sldId="257"/>
            <ac:spMk id="61" creationId="{426C505F-8029-A3D5-FCB3-77C3859CB9A6}"/>
          </ac:spMkLst>
        </pc:spChg>
        <pc:spChg chg="mod ord">
          <ac:chgData name="Robert Nongneng [Chillibreeze]" userId="39e4a35f-b9ea-4225-b959-5318c4421875" providerId="ADAL" clId="{ABB79507-32EC-4709-B58A-32D62366FABD}" dt="2025-09-12T10:21:04.701" v="466"/>
          <ac:spMkLst>
            <pc:docMk/>
            <pc:sldMk cId="963321166" sldId="257"/>
            <ac:spMk id="62" creationId="{6EB1B980-594F-872C-305D-D3F039A1A186}"/>
          </ac:spMkLst>
        </pc:spChg>
        <pc:spChg chg="mod ord">
          <ac:chgData name="Robert Nongneng [Chillibreeze]" userId="39e4a35f-b9ea-4225-b959-5318c4421875" providerId="ADAL" clId="{ABB79507-32EC-4709-B58A-32D62366FABD}" dt="2025-09-12T10:21:04.703" v="468"/>
          <ac:spMkLst>
            <pc:docMk/>
            <pc:sldMk cId="963321166" sldId="257"/>
            <ac:spMk id="63" creationId="{1E1352B4-A500-97B9-CD9C-CF40890E8284}"/>
          </ac:spMkLst>
        </pc:spChg>
        <pc:spChg chg="add mod">
          <ac:chgData name="Robert Nongneng [Chillibreeze]" userId="39e4a35f-b9ea-4225-b959-5318c4421875" providerId="ADAL" clId="{ABB79507-32EC-4709-B58A-32D62366FABD}" dt="2025-09-12T10:12:27.549" v="273" actId="571"/>
          <ac:spMkLst>
            <pc:docMk/>
            <pc:sldMk cId="963321166" sldId="257"/>
            <ac:spMk id="448" creationId="{63A69812-D9DE-8CFD-A956-4827C48D0CAF}"/>
          </ac:spMkLst>
        </pc:spChg>
        <pc:spChg chg="add mod">
          <ac:chgData name="Robert Nongneng [Chillibreeze]" userId="39e4a35f-b9ea-4225-b959-5318c4421875" providerId="ADAL" clId="{ABB79507-32EC-4709-B58A-32D62366FABD}" dt="2025-09-12T10:12:27.549" v="273" actId="571"/>
          <ac:spMkLst>
            <pc:docMk/>
            <pc:sldMk cId="963321166" sldId="257"/>
            <ac:spMk id="449" creationId="{467A231B-25FD-4D31-73C4-DDB7E17D7B72}"/>
          </ac:spMkLst>
        </pc:spChg>
        <pc:spChg chg="add mod">
          <ac:chgData name="Robert Nongneng [Chillibreeze]" userId="39e4a35f-b9ea-4225-b959-5318c4421875" providerId="ADAL" clId="{ABB79507-32EC-4709-B58A-32D62366FABD}" dt="2025-09-12T10:12:27.549" v="273" actId="571"/>
          <ac:spMkLst>
            <pc:docMk/>
            <pc:sldMk cId="963321166" sldId="257"/>
            <ac:spMk id="450" creationId="{1D2FBA9C-8DBA-C3F9-1E1C-E786760B15D0}"/>
          </ac:spMkLst>
        </pc:spChg>
        <pc:spChg chg="add del mod topLvl">
          <ac:chgData name="Robert Nongneng [Chillibreeze]" userId="39e4a35f-b9ea-4225-b959-5318c4421875" providerId="ADAL" clId="{ABB79507-32EC-4709-B58A-32D62366FABD}" dt="2025-09-12T10:13:56.232" v="304" actId="478"/>
          <ac:spMkLst>
            <pc:docMk/>
            <pc:sldMk cId="963321166" sldId="257"/>
            <ac:spMk id="454" creationId="{072D39F0-DC8A-F447-F33E-3D5DFAB75D56}"/>
          </ac:spMkLst>
        </pc:spChg>
        <pc:spChg chg="del mod topLvl">
          <ac:chgData name="Robert Nongneng [Chillibreeze]" userId="39e4a35f-b9ea-4225-b959-5318c4421875" providerId="ADAL" clId="{ABB79507-32EC-4709-B58A-32D62366FABD}" dt="2025-09-12T10:13:56.232" v="304" actId="478"/>
          <ac:spMkLst>
            <pc:docMk/>
            <pc:sldMk cId="963321166" sldId="257"/>
            <ac:spMk id="458" creationId="{805D7649-1113-778F-708F-A180AD5C9D46}"/>
          </ac:spMkLst>
        </pc:spChg>
        <pc:spChg chg="mod ord">
          <ac:chgData name="Robert Nongneng [Chillibreeze]" userId="39e4a35f-b9ea-4225-b959-5318c4421875" providerId="ADAL" clId="{ABB79507-32EC-4709-B58A-32D62366FABD}" dt="2025-09-12T10:04:10.305" v="107"/>
          <ac:spMkLst>
            <pc:docMk/>
            <pc:sldMk cId="963321166" sldId="257"/>
            <ac:spMk id="460" creationId="{1C1EDFE0-1355-F5AE-2018-16B696EA2EEB}"/>
          </ac:spMkLst>
        </pc:spChg>
        <pc:spChg chg="ord">
          <ac:chgData name="Robert Nongneng [Chillibreeze]" userId="39e4a35f-b9ea-4225-b959-5318c4421875" providerId="ADAL" clId="{ABB79507-32EC-4709-B58A-32D62366FABD}" dt="2025-09-12T10:05:53.662" v="237" actId="13244"/>
          <ac:spMkLst>
            <pc:docMk/>
            <pc:sldMk cId="963321166" sldId="257"/>
            <ac:spMk id="461" creationId="{879DE1E6-C3F5-A4BF-FEF5-91E6AF5D86B2}"/>
          </ac:spMkLst>
        </pc:spChg>
        <pc:spChg chg="add del mod">
          <ac:chgData name="Robert Nongneng [Chillibreeze]" userId="39e4a35f-b9ea-4225-b959-5318c4421875" providerId="ADAL" clId="{ABB79507-32EC-4709-B58A-32D62366FABD}" dt="2025-09-12T10:18:51.720" v="399" actId="478"/>
          <ac:spMkLst>
            <pc:docMk/>
            <pc:sldMk cId="963321166" sldId="257"/>
            <ac:spMk id="464" creationId="{012EBF61-7E6E-64F8-554E-70B6EE8AA959}"/>
          </ac:spMkLst>
        </pc:spChg>
        <pc:spChg chg="add mod">
          <ac:chgData name="Robert Nongneng [Chillibreeze]" userId="39e4a35f-b9ea-4225-b959-5318c4421875" providerId="ADAL" clId="{ABB79507-32EC-4709-B58A-32D62366FABD}" dt="2025-09-12T10:20:50.482" v="444" actId="1076"/>
          <ac:spMkLst>
            <pc:docMk/>
            <pc:sldMk cId="963321166" sldId="257"/>
            <ac:spMk id="465" creationId="{D9EB76D5-F0B0-F64E-AA3A-D803800BF1EE}"/>
          </ac:spMkLst>
        </pc:spChg>
        <pc:spChg chg="mod ord">
          <ac:chgData name="Robert Nongneng [Chillibreeze]" userId="39e4a35f-b9ea-4225-b959-5318c4421875" providerId="ADAL" clId="{ABB79507-32EC-4709-B58A-32D62366FABD}" dt="2025-09-12T10:17:43.436" v="379" actId="207"/>
          <ac:spMkLst>
            <pc:docMk/>
            <pc:sldMk cId="963321166" sldId="257"/>
            <ac:spMk id="466" creationId="{93648A9F-EAFA-4B10-842A-E9E59F3D3141}"/>
          </ac:spMkLst>
        </pc:spChg>
        <pc:spChg chg="add del mod topLvl">
          <ac:chgData name="Robert Nongneng [Chillibreeze]" userId="39e4a35f-b9ea-4225-b959-5318c4421875" providerId="ADAL" clId="{ABB79507-32EC-4709-B58A-32D62366FABD}" dt="2025-09-12T10:21:52.870" v="567" actId="478"/>
          <ac:spMkLst>
            <pc:docMk/>
            <pc:sldMk cId="963321166" sldId="257"/>
            <ac:spMk id="467" creationId="{48B2221E-A78F-9D77-27DC-7377597EC86C}"/>
          </ac:spMkLst>
        </pc:spChg>
        <pc:spChg chg="add del mod topLvl">
          <ac:chgData name="Robert Nongneng [Chillibreeze]" userId="39e4a35f-b9ea-4225-b959-5318c4421875" providerId="ADAL" clId="{ABB79507-32EC-4709-B58A-32D62366FABD}" dt="2025-09-12T10:21:52.870" v="567" actId="478"/>
          <ac:spMkLst>
            <pc:docMk/>
            <pc:sldMk cId="963321166" sldId="257"/>
            <ac:spMk id="468" creationId="{C486ECF8-9266-7EE3-7B2A-BF15528492F9}"/>
          </ac:spMkLst>
        </pc:spChg>
        <pc:spChg chg="mod ord">
          <ac:chgData name="Robert Nongneng [Chillibreeze]" userId="39e4a35f-b9ea-4225-b959-5318c4421875" providerId="ADAL" clId="{ABB79507-32EC-4709-B58A-32D62366FABD}" dt="2025-09-12T10:04:36.519" v="198"/>
          <ac:spMkLst>
            <pc:docMk/>
            <pc:sldMk cId="963321166" sldId="257"/>
            <ac:spMk id="470" creationId="{BC46526F-CF03-D015-4630-40C5B2719B51}"/>
          </ac:spMkLst>
        </pc:spChg>
        <pc:spChg chg="mod ord">
          <ac:chgData name="Robert Nongneng [Chillibreeze]" userId="39e4a35f-b9ea-4225-b959-5318c4421875" providerId="ADAL" clId="{ABB79507-32EC-4709-B58A-32D62366FABD}" dt="2025-09-12T10:16:56.840" v="316" actId="1076"/>
          <ac:spMkLst>
            <pc:docMk/>
            <pc:sldMk cId="963321166" sldId="257"/>
            <ac:spMk id="471" creationId="{5FC58D65-9F43-AFA4-F206-08CF9D621D89}"/>
          </ac:spMkLst>
        </pc:spChg>
        <pc:spChg chg="mod ord">
          <ac:chgData name="Robert Nongneng [Chillibreeze]" userId="39e4a35f-b9ea-4225-b959-5318c4421875" providerId="ADAL" clId="{ABB79507-32EC-4709-B58A-32D62366FABD}" dt="2025-09-12T10:04:36.519" v="202"/>
          <ac:spMkLst>
            <pc:docMk/>
            <pc:sldMk cId="963321166" sldId="257"/>
            <ac:spMk id="472" creationId="{47DEA8B8-691E-2D04-68E3-871B0DA76B23}"/>
          </ac:spMkLst>
        </pc:spChg>
        <pc:spChg chg="mod ord">
          <ac:chgData name="Robert Nongneng [Chillibreeze]" userId="39e4a35f-b9ea-4225-b959-5318c4421875" providerId="ADAL" clId="{ABB79507-32EC-4709-B58A-32D62366FABD}" dt="2025-09-12T10:04:36.529" v="204"/>
          <ac:spMkLst>
            <pc:docMk/>
            <pc:sldMk cId="963321166" sldId="257"/>
            <ac:spMk id="473" creationId="{C37D9D29-2AD7-EDA7-A0DF-5C79ADE92A53}"/>
          </ac:spMkLst>
        </pc:spChg>
        <pc:spChg chg="mod ord">
          <ac:chgData name="Robert Nongneng [Chillibreeze]" userId="39e4a35f-b9ea-4225-b959-5318c4421875" providerId="ADAL" clId="{ABB79507-32EC-4709-B58A-32D62366FABD}" dt="2025-09-12T10:04:36.529" v="206"/>
          <ac:spMkLst>
            <pc:docMk/>
            <pc:sldMk cId="963321166" sldId="257"/>
            <ac:spMk id="474" creationId="{602C4DBE-0EC6-9DED-B324-5D45B36E6050}"/>
          </ac:spMkLst>
        </pc:spChg>
        <pc:spChg chg="mod ord">
          <ac:chgData name="Robert Nongneng [Chillibreeze]" userId="39e4a35f-b9ea-4225-b959-5318c4421875" providerId="ADAL" clId="{ABB79507-32EC-4709-B58A-32D62366FABD}" dt="2025-09-12T10:04:36.529" v="208"/>
          <ac:spMkLst>
            <pc:docMk/>
            <pc:sldMk cId="963321166" sldId="257"/>
            <ac:spMk id="475" creationId="{CD2EA1C0-1D55-96FA-1487-5EDD3D2C609D}"/>
          </ac:spMkLst>
        </pc:spChg>
        <pc:spChg chg="mod ord">
          <ac:chgData name="Robert Nongneng [Chillibreeze]" userId="39e4a35f-b9ea-4225-b959-5318c4421875" providerId="ADAL" clId="{ABB79507-32EC-4709-B58A-32D62366FABD}" dt="2025-09-12T10:04:36.530" v="210"/>
          <ac:spMkLst>
            <pc:docMk/>
            <pc:sldMk cId="963321166" sldId="257"/>
            <ac:spMk id="476" creationId="{76F0D5A9-DA66-58EA-E0C7-C0498BC3F12E}"/>
          </ac:spMkLst>
        </pc:spChg>
        <pc:spChg chg="mod ord">
          <ac:chgData name="Robert Nongneng [Chillibreeze]" userId="39e4a35f-b9ea-4225-b959-5318c4421875" providerId="ADAL" clId="{ABB79507-32EC-4709-B58A-32D62366FABD}" dt="2025-09-12T10:16:56.840" v="316" actId="1076"/>
          <ac:spMkLst>
            <pc:docMk/>
            <pc:sldMk cId="963321166" sldId="257"/>
            <ac:spMk id="477" creationId="{076874A3-9D91-6B3F-678B-EB3CE2E2418C}"/>
          </ac:spMkLst>
        </pc:spChg>
        <pc:spChg chg="mod ord">
          <ac:chgData name="Robert Nongneng [Chillibreeze]" userId="39e4a35f-b9ea-4225-b959-5318c4421875" providerId="ADAL" clId="{ABB79507-32EC-4709-B58A-32D62366FABD}" dt="2025-09-12T10:04:36.530" v="214"/>
          <ac:spMkLst>
            <pc:docMk/>
            <pc:sldMk cId="963321166" sldId="257"/>
            <ac:spMk id="478" creationId="{2FC43E7A-9B57-BA7F-8D17-DF2BDF9B4C6A}"/>
          </ac:spMkLst>
        </pc:spChg>
        <pc:spChg chg="mod ord">
          <ac:chgData name="Robert Nongneng [Chillibreeze]" userId="39e4a35f-b9ea-4225-b959-5318c4421875" providerId="ADAL" clId="{ABB79507-32EC-4709-B58A-32D62366FABD}" dt="2025-09-12T10:04:36.530" v="216"/>
          <ac:spMkLst>
            <pc:docMk/>
            <pc:sldMk cId="963321166" sldId="257"/>
            <ac:spMk id="479" creationId="{AE2E6AB3-47A5-A677-4111-17E33DE61E5E}"/>
          </ac:spMkLst>
        </pc:spChg>
        <pc:spChg chg="mod ord">
          <ac:chgData name="Robert Nongneng [Chillibreeze]" userId="39e4a35f-b9ea-4225-b959-5318c4421875" providerId="ADAL" clId="{ABB79507-32EC-4709-B58A-32D62366FABD}" dt="2025-09-12T10:04:36.530" v="218"/>
          <ac:spMkLst>
            <pc:docMk/>
            <pc:sldMk cId="963321166" sldId="257"/>
            <ac:spMk id="480" creationId="{F98642EF-C522-6705-8337-9C232D3BEC2A}"/>
          </ac:spMkLst>
        </pc:spChg>
        <pc:spChg chg="mod ord">
          <ac:chgData name="Robert Nongneng [Chillibreeze]" userId="39e4a35f-b9ea-4225-b959-5318c4421875" providerId="ADAL" clId="{ABB79507-32EC-4709-B58A-32D62366FABD}" dt="2025-09-12T10:04:36.530" v="220"/>
          <ac:spMkLst>
            <pc:docMk/>
            <pc:sldMk cId="963321166" sldId="257"/>
            <ac:spMk id="481" creationId="{3CF3FD71-CC40-32BB-FD32-F5D335CEEB4B}"/>
          </ac:spMkLst>
        </pc:spChg>
        <pc:spChg chg="add del mod">
          <ac:chgData name="Robert Nongneng [Chillibreeze]" userId="39e4a35f-b9ea-4225-b959-5318c4421875" providerId="ADAL" clId="{ABB79507-32EC-4709-B58A-32D62366FABD}" dt="2025-09-12T10:21:52.870" v="567" actId="478"/>
          <ac:spMkLst>
            <pc:docMk/>
            <pc:sldMk cId="963321166" sldId="257"/>
            <ac:spMk id="485" creationId="{FFDF13F0-5B82-C99F-05DB-538A6FEB4FBB}"/>
          </ac:spMkLst>
        </pc:spChg>
        <pc:spChg chg="mod ord">
          <ac:chgData name="Robert Nongneng [Chillibreeze]" userId="39e4a35f-b9ea-4225-b959-5318c4421875" providerId="ADAL" clId="{ABB79507-32EC-4709-B58A-32D62366FABD}" dt="2025-09-12T10:11:40.839" v="263"/>
          <ac:spMkLst>
            <pc:docMk/>
            <pc:sldMk cId="963321166" sldId="257"/>
            <ac:spMk id="486" creationId="{5C1E9082-79E4-DDC3-B416-877E29B87788}"/>
          </ac:spMkLst>
        </pc:spChg>
        <pc:spChg chg="add del mod">
          <ac:chgData name="Robert Nongneng [Chillibreeze]" userId="39e4a35f-b9ea-4225-b959-5318c4421875" providerId="ADAL" clId="{ABB79507-32EC-4709-B58A-32D62366FABD}" dt="2025-09-12T10:21:52.870" v="567" actId="478"/>
          <ac:spMkLst>
            <pc:docMk/>
            <pc:sldMk cId="963321166" sldId="257"/>
            <ac:spMk id="487" creationId="{B992E782-7A1F-6916-CF16-E16D89B7DB11}"/>
          </ac:spMkLst>
        </pc:spChg>
        <pc:spChg chg="mod ord">
          <ac:chgData name="Robert Nongneng [Chillibreeze]" userId="39e4a35f-b9ea-4225-b959-5318c4421875" providerId="ADAL" clId="{ABB79507-32EC-4709-B58A-32D62366FABD}" dt="2025-09-12T10:11:56.560" v="264" actId="1076"/>
          <ac:spMkLst>
            <pc:docMk/>
            <pc:sldMk cId="963321166" sldId="257"/>
            <ac:spMk id="488" creationId="{125C9F66-0B88-2A35-5E9F-D8EA8B3ACE88}"/>
          </ac:spMkLst>
        </pc:spChg>
        <pc:spChg chg="mod ord">
          <ac:chgData name="Robert Nongneng [Chillibreeze]" userId="39e4a35f-b9ea-4225-b959-5318c4421875" providerId="ADAL" clId="{ABB79507-32EC-4709-B58A-32D62366FABD}" dt="2025-09-12T10:25:07.277" v="721" actId="207"/>
          <ac:spMkLst>
            <pc:docMk/>
            <pc:sldMk cId="963321166" sldId="257"/>
            <ac:spMk id="492" creationId="{0928D2F0-BFCB-DE3F-43CF-9F7154FC0C18}"/>
          </ac:spMkLst>
        </pc:spChg>
        <pc:spChg chg="mod ord">
          <ac:chgData name="Robert Nongneng [Chillibreeze]" userId="39e4a35f-b9ea-4225-b959-5318c4421875" providerId="ADAL" clId="{ABB79507-32EC-4709-B58A-32D62366FABD}" dt="2025-09-12T10:25:07.277" v="721" actId="207"/>
          <ac:spMkLst>
            <pc:docMk/>
            <pc:sldMk cId="963321166" sldId="257"/>
            <ac:spMk id="496" creationId="{58C848B9-7273-5C49-1D57-F9350966C691}"/>
          </ac:spMkLst>
        </pc:spChg>
        <pc:spChg chg="mod ord">
          <ac:chgData name="Robert Nongneng [Chillibreeze]" userId="39e4a35f-b9ea-4225-b959-5318c4421875" providerId="ADAL" clId="{ABB79507-32EC-4709-B58A-32D62366FABD}" dt="2025-09-12T10:25:07.277" v="721" actId="207"/>
          <ac:spMkLst>
            <pc:docMk/>
            <pc:sldMk cId="963321166" sldId="257"/>
            <ac:spMk id="500" creationId="{964D1CCE-C477-C6F9-32F8-95D6AF06F94D}"/>
          </ac:spMkLst>
        </pc:spChg>
        <pc:spChg chg="mod ord">
          <ac:chgData name="Robert Nongneng [Chillibreeze]" userId="39e4a35f-b9ea-4225-b959-5318c4421875" providerId="ADAL" clId="{ABB79507-32EC-4709-B58A-32D62366FABD}" dt="2025-09-12T10:25:07.277" v="721" actId="207"/>
          <ac:spMkLst>
            <pc:docMk/>
            <pc:sldMk cId="963321166" sldId="257"/>
            <ac:spMk id="504" creationId="{E6F53E3A-9B8E-2F18-192D-CC93D33C2F24}"/>
          </ac:spMkLst>
        </pc:spChg>
        <pc:spChg chg="mod ord">
          <ac:chgData name="Robert Nongneng [Chillibreeze]" userId="39e4a35f-b9ea-4225-b959-5318c4421875" providerId="ADAL" clId="{ABB79507-32EC-4709-B58A-32D62366FABD}" dt="2025-09-12T10:04:36.530" v="234"/>
          <ac:spMkLst>
            <pc:docMk/>
            <pc:sldMk cId="963321166" sldId="257"/>
            <ac:spMk id="505" creationId="{FC111891-FAA8-B811-1280-B931D211E27F}"/>
          </ac:spMkLst>
        </pc:spChg>
        <pc:grpChg chg="mod ord">
          <ac:chgData name="Robert Nongneng [Chillibreeze]" userId="39e4a35f-b9ea-4225-b959-5318c4421875" providerId="ADAL" clId="{ABB79507-32EC-4709-B58A-32D62366FABD}" dt="2025-09-12T10:04:36.509" v="114"/>
          <ac:grpSpMkLst>
            <pc:docMk/>
            <pc:sldMk cId="963321166" sldId="257"/>
            <ac:grpSpMk id="14" creationId="{CAA8FA5B-464E-2EE3-2175-0070BA01DD68}"/>
          </ac:grpSpMkLst>
        </pc:grpChg>
        <pc:grpChg chg="mod ord">
          <ac:chgData name="Robert Nongneng [Chillibreeze]" userId="39e4a35f-b9ea-4225-b959-5318c4421875" providerId="ADAL" clId="{ABB79507-32EC-4709-B58A-32D62366FABD}" dt="2025-09-12T10:04:10.303" v="101"/>
          <ac:grpSpMkLst>
            <pc:docMk/>
            <pc:sldMk cId="963321166" sldId="257"/>
            <ac:grpSpMk id="21" creationId="{AA3AA7FB-F23C-7711-0BC0-6351E8414FF3}"/>
          </ac:grpSpMkLst>
        </pc:grpChg>
        <pc:grpChg chg="add del mod topLvl">
          <ac:chgData name="Robert Nongneng [Chillibreeze]" userId="39e4a35f-b9ea-4225-b959-5318c4421875" providerId="ADAL" clId="{ABB79507-32EC-4709-B58A-32D62366FABD}" dt="2025-09-12T10:13:56.232" v="304" actId="478"/>
          <ac:grpSpMkLst>
            <pc:docMk/>
            <pc:sldMk cId="963321166" sldId="257"/>
            <ac:grpSpMk id="451" creationId="{CD489ACA-BA9E-260D-16F2-14D72EC7F280}"/>
          </ac:grpSpMkLst>
        </pc:grpChg>
        <pc:grpChg chg="add del mod">
          <ac:chgData name="Robert Nongneng [Chillibreeze]" userId="39e4a35f-b9ea-4225-b959-5318c4421875" providerId="ADAL" clId="{ABB79507-32EC-4709-B58A-32D62366FABD}" dt="2025-09-12T10:13:44.379" v="299" actId="165"/>
          <ac:grpSpMkLst>
            <pc:docMk/>
            <pc:sldMk cId="963321166" sldId="257"/>
            <ac:grpSpMk id="455" creationId="{47D0D961-0268-8703-F652-CEA63B509DA1}"/>
          </ac:grpSpMkLst>
        </pc:grpChg>
        <pc:grpChg chg="add del mod">
          <ac:chgData name="Robert Nongneng [Chillibreeze]" userId="39e4a35f-b9ea-4225-b959-5318c4421875" providerId="ADAL" clId="{ABB79507-32EC-4709-B58A-32D62366FABD}" dt="2025-09-12T10:13:26.459" v="294" actId="165"/>
          <ac:grpSpMkLst>
            <pc:docMk/>
            <pc:sldMk cId="963321166" sldId="257"/>
            <ac:grpSpMk id="456" creationId="{CADD5954-1460-57D5-E970-AD45D8CCD9AE}"/>
          </ac:grpSpMkLst>
        </pc:grpChg>
        <pc:grpChg chg="del mod topLvl">
          <ac:chgData name="Robert Nongneng [Chillibreeze]" userId="39e4a35f-b9ea-4225-b959-5318c4421875" providerId="ADAL" clId="{ABB79507-32EC-4709-B58A-32D62366FABD}" dt="2025-09-12T10:13:56.232" v="304" actId="478"/>
          <ac:grpSpMkLst>
            <pc:docMk/>
            <pc:sldMk cId="963321166" sldId="257"/>
            <ac:grpSpMk id="457" creationId="{25D10D85-A538-4C65-9775-4A9CF1EA3BB6}"/>
          </ac:grpSpMkLst>
        </pc:grpChg>
        <pc:grpChg chg="add del mod">
          <ac:chgData name="Robert Nongneng [Chillibreeze]" userId="39e4a35f-b9ea-4225-b959-5318c4421875" providerId="ADAL" clId="{ABB79507-32EC-4709-B58A-32D62366FABD}" dt="2025-09-12T10:20:59.370" v="450" actId="165"/>
          <ac:grpSpMkLst>
            <pc:docMk/>
            <pc:sldMk cId="963321166" sldId="257"/>
            <ac:grpSpMk id="469" creationId="{D8250168-956B-016C-6559-F410BF30A5D9}"/>
          </ac:grpSpMkLst>
        </pc:grpChg>
        <pc:grpChg chg="mod ord">
          <ac:chgData name="Robert Nongneng [Chillibreeze]" userId="39e4a35f-b9ea-4225-b959-5318c4421875" providerId="ADAL" clId="{ABB79507-32EC-4709-B58A-32D62366FABD}" dt="2025-09-12T10:04:10.301" v="98"/>
          <ac:grpSpMkLst>
            <pc:docMk/>
            <pc:sldMk cId="963321166" sldId="257"/>
            <ac:grpSpMk id="482" creationId="{6788B369-D198-C61E-1D24-5C3E4FAC343A}"/>
          </ac:grpSpMkLst>
        </pc:grpChg>
        <pc:grpChg chg="mod ord">
          <ac:chgData name="Robert Nongneng [Chillibreeze]" userId="39e4a35f-b9ea-4225-b959-5318c4421875" providerId="ADAL" clId="{ABB79507-32EC-4709-B58A-32D62366FABD}" dt="2025-09-12T10:11:56.560" v="264" actId="1076"/>
          <ac:grpSpMkLst>
            <pc:docMk/>
            <pc:sldMk cId="963321166" sldId="257"/>
            <ac:grpSpMk id="489" creationId="{CF8501C9-7287-95E2-FBD9-5005BA361990}"/>
          </ac:grpSpMkLst>
        </pc:grpChg>
        <pc:grpChg chg="mod ord">
          <ac:chgData name="Robert Nongneng [Chillibreeze]" userId="39e4a35f-b9ea-4225-b959-5318c4421875" providerId="ADAL" clId="{ABB79507-32EC-4709-B58A-32D62366FABD}" dt="2025-09-12T10:13:36.476" v="296"/>
          <ac:grpSpMkLst>
            <pc:docMk/>
            <pc:sldMk cId="963321166" sldId="257"/>
            <ac:grpSpMk id="493" creationId="{34B47ABA-40F8-5CAE-3052-0D968A9A9641}"/>
          </ac:grpSpMkLst>
        </pc:grpChg>
        <pc:grpChg chg="mod ord">
          <ac:chgData name="Robert Nongneng [Chillibreeze]" userId="39e4a35f-b9ea-4225-b959-5318c4421875" providerId="ADAL" clId="{ABB79507-32EC-4709-B58A-32D62366FABD}" dt="2025-09-12T10:13:52.925" v="301"/>
          <ac:grpSpMkLst>
            <pc:docMk/>
            <pc:sldMk cId="963321166" sldId="257"/>
            <ac:grpSpMk id="497" creationId="{984D9B35-8BFF-10AD-4306-AC4416F0293A}"/>
          </ac:grpSpMkLst>
        </pc:grpChg>
        <pc:grpChg chg="mod ord">
          <ac:chgData name="Robert Nongneng [Chillibreeze]" userId="39e4a35f-b9ea-4225-b959-5318c4421875" providerId="ADAL" clId="{ABB79507-32EC-4709-B58A-32D62366FABD}" dt="2025-09-12T10:12:38.155" v="276" actId="1076"/>
          <ac:grpSpMkLst>
            <pc:docMk/>
            <pc:sldMk cId="963321166" sldId="257"/>
            <ac:grpSpMk id="501" creationId="{285E13D2-2943-3F56-6898-75AFB55D0049}"/>
          </ac:grpSpMkLst>
        </pc:grpChg>
        <pc:picChg chg="mod ord">
          <ac:chgData name="Robert Nongneng [Chillibreeze]" userId="39e4a35f-b9ea-4225-b959-5318c4421875" providerId="ADAL" clId="{ABB79507-32EC-4709-B58A-32D62366FABD}" dt="2025-09-12T10:08:51.412" v="242" actId="962"/>
          <ac:picMkLst>
            <pc:docMk/>
            <pc:sldMk cId="963321166" sldId="257"/>
            <ac:picMk id="3" creationId="{1D25F92F-AAD2-9949-ED9F-78FF0A5B88EB}"/>
          </ac:picMkLst>
        </pc:picChg>
        <pc:picChg chg="mod ord">
          <ac:chgData name="Robert Nongneng [Chillibreeze]" userId="39e4a35f-b9ea-4225-b959-5318c4421875" providerId="ADAL" clId="{ABB79507-32EC-4709-B58A-32D62366FABD}" dt="2025-09-12T10:11:40.839" v="261"/>
          <ac:picMkLst>
            <pc:docMk/>
            <pc:sldMk cId="963321166" sldId="257"/>
            <ac:picMk id="4" creationId="{9855E362-6718-C5D9-BAA7-E24232E04E9B}"/>
          </ac:picMkLst>
        </pc:picChg>
        <pc:picChg chg="mod ord">
          <ac:chgData name="Robert Nongneng [Chillibreeze]" userId="39e4a35f-b9ea-4225-b959-5318c4421875" providerId="ADAL" clId="{ABB79507-32EC-4709-B58A-32D62366FABD}" dt="2025-09-12T10:06:09.313" v="239" actId="13244"/>
          <ac:picMkLst>
            <pc:docMk/>
            <pc:sldMk cId="963321166" sldId="257"/>
            <ac:picMk id="9" creationId="{4B4884ED-9E06-DDF2-0669-867CD9F5BFE1}"/>
          </ac:picMkLst>
        </pc:picChg>
        <pc:picChg chg="mod ord">
          <ac:chgData name="Robert Nongneng [Chillibreeze]" userId="39e4a35f-b9ea-4225-b959-5318c4421875" providerId="ADAL" clId="{ABB79507-32EC-4709-B58A-32D62366FABD}" dt="2025-09-12T10:21:59.790" v="569"/>
          <ac:picMkLst>
            <pc:docMk/>
            <pc:sldMk cId="963321166" sldId="257"/>
            <ac:picMk id="28" creationId="{569D6AF6-108D-EACF-1016-F8953EE0A00A}"/>
          </ac:picMkLst>
        </pc:picChg>
        <pc:picChg chg="mod ord modCrop">
          <ac:chgData name="Robert Nongneng [Chillibreeze]" userId="39e4a35f-b9ea-4225-b959-5318c4421875" providerId="ADAL" clId="{ABB79507-32EC-4709-B58A-32D62366FABD}" dt="2025-09-12T10:23:09.130" v="636"/>
          <ac:picMkLst>
            <pc:docMk/>
            <pc:sldMk cId="963321166" sldId="257"/>
            <ac:picMk id="38" creationId="{E2398D58-2FA9-DDC6-ACEA-457C8CA1B68B}"/>
          </ac:picMkLst>
        </pc:picChg>
        <pc:picChg chg="mod ord modCrop">
          <ac:chgData name="Robert Nongneng [Chillibreeze]" userId="39e4a35f-b9ea-4225-b959-5318c4421875" providerId="ADAL" clId="{ABB79507-32EC-4709-B58A-32D62366FABD}" dt="2025-09-12T10:23:06.220" v="620"/>
          <ac:picMkLst>
            <pc:docMk/>
            <pc:sldMk cId="963321166" sldId="257"/>
            <ac:picMk id="45" creationId="{D555B637-9DBA-68DA-0758-97C1CE9E5E98}"/>
          </ac:picMkLst>
        </pc:picChg>
        <pc:picChg chg="mod ord modCrop">
          <ac:chgData name="Robert Nongneng [Chillibreeze]" userId="39e4a35f-b9ea-4225-b959-5318c4421875" providerId="ADAL" clId="{ABB79507-32EC-4709-B58A-32D62366FABD}" dt="2025-09-12T10:23:06.220" v="624"/>
          <ac:picMkLst>
            <pc:docMk/>
            <pc:sldMk cId="963321166" sldId="257"/>
            <ac:picMk id="51" creationId="{378F1618-DC44-AF5D-B8F4-319299A381F6}"/>
          </ac:picMkLst>
        </pc:picChg>
        <pc:picChg chg="mod ord modCrop">
          <ac:chgData name="Robert Nongneng [Chillibreeze]" userId="39e4a35f-b9ea-4225-b959-5318c4421875" providerId="ADAL" clId="{ABB79507-32EC-4709-B58A-32D62366FABD}" dt="2025-09-12T10:23:06.225" v="628"/>
          <ac:picMkLst>
            <pc:docMk/>
            <pc:sldMk cId="963321166" sldId="257"/>
            <ac:picMk id="58" creationId="{5DD4F025-C44D-330D-E709-6A855171E6F2}"/>
          </ac:picMkLst>
        </pc:picChg>
        <pc:cxnChg chg="mod">
          <ac:chgData name="Robert Nongneng [Chillibreeze]" userId="39e4a35f-b9ea-4225-b959-5318c4421875" providerId="ADAL" clId="{ABB79507-32EC-4709-B58A-32D62366FABD}" dt="2025-09-12T10:13:52.925" v="303"/>
          <ac:cxnSpMkLst>
            <pc:docMk/>
            <pc:sldMk cId="963321166" sldId="257"/>
            <ac:cxnSpMk id="452" creationId="{6C350412-FAA0-F690-BD4D-8162A18652E4}"/>
          </ac:cxnSpMkLst>
        </pc:cxnChg>
        <pc:cxnChg chg="mod">
          <ac:chgData name="Robert Nongneng [Chillibreeze]" userId="39e4a35f-b9ea-4225-b959-5318c4421875" providerId="ADAL" clId="{ABB79507-32EC-4709-B58A-32D62366FABD}" dt="2025-09-12T10:13:52.925" v="303"/>
          <ac:cxnSpMkLst>
            <pc:docMk/>
            <pc:sldMk cId="963321166" sldId="257"/>
            <ac:cxnSpMk id="453" creationId="{E73B31A7-26C2-6250-9276-BC94A9953F2C}"/>
          </ac:cxnSpMkLst>
        </pc:cxnChg>
        <pc:cxnChg chg="mod">
          <ac:chgData name="Robert Nongneng [Chillibreeze]" userId="39e4a35f-b9ea-4225-b959-5318c4421875" providerId="ADAL" clId="{ABB79507-32EC-4709-B58A-32D62366FABD}" dt="2025-09-12T10:13:36.476" v="298"/>
          <ac:cxnSpMkLst>
            <pc:docMk/>
            <pc:sldMk cId="963321166" sldId="257"/>
            <ac:cxnSpMk id="459" creationId="{2512B798-63FA-AE45-521A-62D46BCF6B2A}"/>
          </ac:cxnSpMkLst>
        </pc:cxnChg>
        <pc:cxnChg chg="mod">
          <ac:chgData name="Robert Nongneng [Chillibreeze]" userId="39e4a35f-b9ea-4225-b959-5318c4421875" providerId="ADAL" clId="{ABB79507-32EC-4709-B58A-32D62366FABD}" dt="2025-09-12T10:13:36.476" v="298"/>
          <ac:cxnSpMkLst>
            <pc:docMk/>
            <pc:sldMk cId="963321166" sldId="257"/>
            <ac:cxnSpMk id="462" creationId="{37075A0B-3662-A06B-CAF2-9570BB606BB8}"/>
          </ac:cxnSpMkLst>
        </pc:cxnChg>
        <pc:cxnChg chg="mod">
          <ac:chgData name="Robert Nongneng [Chillibreeze]" userId="39e4a35f-b9ea-4225-b959-5318c4421875" providerId="ADAL" clId="{ABB79507-32EC-4709-B58A-32D62366FABD}" dt="2025-09-12T10:13:36.476" v="296"/>
          <ac:cxnSpMkLst>
            <pc:docMk/>
            <pc:sldMk cId="963321166" sldId="257"/>
            <ac:cxnSpMk id="494" creationId="{37DDA7F8-1F74-5B76-94F2-7C415A502A44}"/>
          </ac:cxnSpMkLst>
        </pc:cxnChg>
        <pc:cxnChg chg="mod">
          <ac:chgData name="Robert Nongneng [Chillibreeze]" userId="39e4a35f-b9ea-4225-b959-5318c4421875" providerId="ADAL" clId="{ABB79507-32EC-4709-B58A-32D62366FABD}" dt="2025-09-12T10:13:36.476" v="296"/>
          <ac:cxnSpMkLst>
            <pc:docMk/>
            <pc:sldMk cId="963321166" sldId="257"/>
            <ac:cxnSpMk id="495" creationId="{104794C2-7503-C81D-B5E8-4E67773A5BD5}"/>
          </ac:cxnSpMkLst>
        </pc:cxnChg>
        <pc:cxnChg chg="mod">
          <ac:chgData name="Robert Nongneng [Chillibreeze]" userId="39e4a35f-b9ea-4225-b959-5318c4421875" providerId="ADAL" clId="{ABB79507-32EC-4709-B58A-32D62366FABD}" dt="2025-09-12T10:13:52.925" v="301"/>
          <ac:cxnSpMkLst>
            <pc:docMk/>
            <pc:sldMk cId="963321166" sldId="257"/>
            <ac:cxnSpMk id="498" creationId="{1E980D85-F64F-97CC-C2B1-EC80709B5809}"/>
          </ac:cxnSpMkLst>
        </pc:cxnChg>
        <pc:cxnChg chg="mod">
          <ac:chgData name="Robert Nongneng [Chillibreeze]" userId="39e4a35f-b9ea-4225-b959-5318c4421875" providerId="ADAL" clId="{ABB79507-32EC-4709-B58A-32D62366FABD}" dt="2025-09-12T10:13:52.925" v="301"/>
          <ac:cxnSpMkLst>
            <pc:docMk/>
            <pc:sldMk cId="963321166" sldId="257"/>
            <ac:cxnSpMk id="499" creationId="{6C9E6A96-EF0A-CFCD-BF1E-8074AB158D74}"/>
          </ac:cxnSpMkLst>
        </pc:cxnChg>
      </pc:sldChg>
      <pc:sldMasterChg chg="modSp modSldLayout">
        <pc:chgData name="Robert Nongneng [Chillibreeze]" userId="39e4a35f-b9ea-4225-b959-5318c4421875" providerId="ADAL" clId="{ABB79507-32EC-4709-B58A-32D62366FABD}" dt="2025-09-12T10:16:20.579" v="311" actId="735"/>
        <pc:sldMasterMkLst>
          <pc:docMk/>
          <pc:sldMasterMk cId="2668023657" sldId="2147483696"/>
        </pc:sldMasterMkLst>
        <pc:sldLayoutChg chg="modSp">
          <pc:chgData name="Robert Nongneng [Chillibreeze]" userId="39e4a35f-b9ea-4225-b959-5318c4421875" providerId="ADAL" clId="{ABB79507-32EC-4709-B58A-32D62366FABD}" dt="2025-09-12T10:15:58.154" v="310" actId="735"/>
          <pc:sldLayoutMkLst>
            <pc:docMk/>
            <pc:sldMasterMk cId="2668023657" sldId="2147483696"/>
            <pc:sldLayoutMk cId="2378887905" sldId="2147483698"/>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423223-00F6-44EE-BD47-7B9D49FACB40}" type="datetimeFigureOut">
              <a:rPr lang="en-US" smtClean="0"/>
              <a:t>9/12/2025</a:t>
            </a:fld>
            <a:endParaRPr lang="en-US"/>
          </a:p>
        </p:txBody>
      </p:sp>
      <p:sp>
        <p:nvSpPr>
          <p:cNvPr id="4" name="Slide Image Placeholder 3"/>
          <p:cNvSpPr>
            <a:spLocks noGrp="1" noRot="1" noChangeAspect="1"/>
          </p:cNvSpPr>
          <p:nvPr>
            <p:ph type="sldImg" idx="2"/>
          </p:nvPr>
        </p:nvSpPr>
        <p:spPr>
          <a:xfrm>
            <a:off x="2921000" y="1143000"/>
            <a:ext cx="10160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06E623-45C5-4EB6-9560-F09725A641DF}" type="slidenum">
              <a:rPr lang="en-US" smtClean="0"/>
              <a:t>‹#›</a:t>
            </a:fld>
            <a:endParaRPr lang="en-US"/>
          </a:p>
        </p:txBody>
      </p:sp>
    </p:spTree>
    <p:extLst>
      <p:ext uri="{BB962C8B-B14F-4D97-AF65-F5344CB8AC3E}">
        <p14:creationId xmlns:p14="http://schemas.microsoft.com/office/powerpoint/2010/main" val="20608878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21000" y="1143000"/>
            <a:ext cx="10160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206E623-45C5-4EB6-9560-F09725A641DF}" type="slidenum">
              <a:rPr lang="en-US" smtClean="0"/>
              <a:t>1</a:t>
            </a:fld>
            <a:endParaRPr lang="en-US"/>
          </a:p>
        </p:txBody>
      </p:sp>
    </p:spTree>
    <p:extLst>
      <p:ext uri="{BB962C8B-B14F-4D97-AF65-F5344CB8AC3E}">
        <p14:creationId xmlns:p14="http://schemas.microsoft.com/office/powerpoint/2010/main" val="3969826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6045692"/>
            <a:ext cx="10363200" cy="12860984"/>
          </a:xfrm>
        </p:spPr>
        <p:txBody>
          <a:bodyPr anchor="b"/>
          <a:lstStyle>
            <a:lvl1pPr algn="ctr">
              <a:defRPr sz="8000"/>
            </a:lvl1pPr>
          </a:lstStyle>
          <a:p>
            <a:r>
              <a:rPr lang="en-US"/>
              <a:t>Click to edit Master title style</a:t>
            </a:r>
          </a:p>
        </p:txBody>
      </p:sp>
      <p:sp>
        <p:nvSpPr>
          <p:cNvPr id="3" name="Subtitle 2"/>
          <p:cNvSpPr>
            <a:spLocks noGrp="1"/>
          </p:cNvSpPr>
          <p:nvPr>
            <p:ph type="subTitle" idx="1"/>
          </p:nvPr>
        </p:nvSpPr>
        <p:spPr>
          <a:xfrm>
            <a:off x="1524000" y="19402644"/>
            <a:ext cx="9144000" cy="8918885"/>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p>
        </p:txBody>
      </p:sp>
      <p:sp>
        <p:nvSpPr>
          <p:cNvPr id="4" name="Date Placeholder 3"/>
          <p:cNvSpPr>
            <a:spLocks noGrp="1"/>
          </p:cNvSpPr>
          <p:nvPr>
            <p:ph type="dt" sz="half" idx="10"/>
          </p:nvPr>
        </p:nvSpPr>
        <p:spPr/>
        <p:txBody>
          <a:bodyPr/>
          <a:lstStyle/>
          <a:p>
            <a:fld id="{0AEABEAD-A723-426F-A8DE-362A0712C6D6}" type="datetimeFigureOut">
              <a:rPr lang="en-US" smtClean="0"/>
              <a:t>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7E0060-1372-42FE-826D-5E85BD81078E}" type="slidenum">
              <a:rPr lang="en-US" smtClean="0"/>
              <a:t>‹#›</a:t>
            </a:fld>
            <a:endParaRPr lang="en-US"/>
          </a:p>
        </p:txBody>
      </p:sp>
    </p:spTree>
    <p:extLst>
      <p:ext uri="{BB962C8B-B14F-4D97-AF65-F5344CB8AC3E}">
        <p14:creationId xmlns:p14="http://schemas.microsoft.com/office/powerpoint/2010/main" val="3472210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AEABEAD-A723-426F-A8DE-362A0712C6D6}" type="datetimeFigureOut">
              <a:rPr lang="en-US" smtClean="0"/>
              <a:t>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7E0060-1372-42FE-826D-5E85BD81078E}" type="slidenum">
              <a:rPr lang="en-US" smtClean="0"/>
              <a:t>‹#›</a:t>
            </a:fld>
            <a:endParaRPr lang="en-US"/>
          </a:p>
        </p:txBody>
      </p:sp>
    </p:spTree>
    <p:extLst>
      <p:ext uri="{BB962C8B-B14F-4D97-AF65-F5344CB8AC3E}">
        <p14:creationId xmlns:p14="http://schemas.microsoft.com/office/powerpoint/2010/main" val="4245819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1966773"/>
            <a:ext cx="2628900" cy="3130589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1966773"/>
            <a:ext cx="7734300" cy="313058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AEABEAD-A723-426F-A8DE-362A0712C6D6}" type="datetimeFigureOut">
              <a:rPr lang="en-US" smtClean="0"/>
              <a:t>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7E0060-1372-42FE-826D-5E85BD81078E}" type="slidenum">
              <a:rPr lang="en-US" smtClean="0"/>
              <a:t>‹#›</a:t>
            </a:fld>
            <a:endParaRPr lang="en-US"/>
          </a:p>
        </p:txBody>
      </p:sp>
    </p:spTree>
    <p:extLst>
      <p:ext uri="{BB962C8B-B14F-4D97-AF65-F5344CB8AC3E}">
        <p14:creationId xmlns:p14="http://schemas.microsoft.com/office/powerpoint/2010/main" val="4264482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AEABEAD-A723-426F-A8DE-362A0712C6D6}" type="datetimeFigureOut">
              <a:rPr lang="en-US" smtClean="0"/>
              <a:t>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7E0060-1372-42FE-826D-5E85BD81078E}" type="slidenum">
              <a:rPr lang="en-US" smtClean="0"/>
              <a:t>‹#›</a:t>
            </a:fld>
            <a:endParaRPr lang="en-US"/>
          </a:p>
        </p:txBody>
      </p:sp>
    </p:spTree>
    <p:extLst>
      <p:ext uri="{BB962C8B-B14F-4D97-AF65-F5344CB8AC3E}">
        <p14:creationId xmlns:p14="http://schemas.microsoft.com/office/powerpoint/2010/main" val="2378887905"/>
      </p:ext>
    </p:extLst>
  </p:cSld>
  <p:clrMapOvr>
    <a:masterClrMapping/>
  </p:clrMapOvr>
  <p:extLst>
    <p:ext uri="{DCECCB84-F9BA-43D5-87BE-67443E8EF086}">
      <p15:sldGuideLst xmlns:p15="http://schemas.microsoft.com/office/powerpoint/2012/main">
        <p15:guide id="1" orient="horz" pos="11635"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9209639"/>
            <a:ext cx="10515600" cy="15366479"/>
          </a:xfrm>
        </p:spPr>
        <p:txBody>
          <a:bodyPr anchor="b"/>
          <a:lstStyle>
            <a:lvl1pPr>
              <a:defRPr sz="8000"/>
            </a:lvl1pPr>
          </a:lstStyle>
          <a:p>
            <a:r>
              <a:rPr lang="en-US"/>
              <a:t>Click to edit Master title style</a:t>
            </a:r>
          </a:p>
        </p:txBody>
      </p:sp>
      <p:sp>
        <p:nvSpPr>
          <p:cNvPr id="3" name="Text Placeholder 2"/>
          <p:cNvSpPr>
            <a:spLocks noGrp="1"/>
          </p:cNvSpPr>
          <p:nvPr>
            <p:ph type="body" idx="1"/>
          </p:nvPr>
        </p:nvSpPr>
        <p:spPr>
          <a:xfrm>
            <a:off x="831851" y="24721491"/>
            <a:ext cx="10515600" cy="8080868"/>
          </a:xfrm>
        </p:spPr>
        <p:txBody>
          <a:bodyPr/>
          <a:lstStyle>
            <a:lvl1pPr marL="0" indent="0">
              <a:buNone/>
              <a:defRPr sz="3200">
                <a:solidFill>
                  <a:schemeClr val="tx1">
                    <a:tint val="82000"/>
                  </a:schemeClr>
                </a:solidFill>
              </a:defRPr>
            </a:lvl1pPr>
            <a:lvl2pPr marL="609585" indent="0">
              <a:buNone/>
              <a:defRPr sz="2667">
                <a:solidFill>
                  <a:schemeClr val="tx1">
                    <a:tint val="82000"/>
                  </a:schemeClr>
                </a:solidFill>
              </a:defRPr>
            </a:lvl2pPr>
            <a:lvl3pPr marL="1219170" indent="0">
              <a:buNone/>
              <a:defRPr sz="2400">
                <a:solidFill>
                  <a:schemeClr val="tx1">
                    <a:tint val="82000"/>
                  </a:schemeClr>
                </a:solidFill>
              </a:defRPr>
            </a:lvl3pPr>
            <a:lvl4pPr marL="1828754" indent="0">
              <a:buNone/>
              <a:defRPr sz="2133">
                <a:solidFill>
                  <a:schemeClr val="tx1">
                    <a:tint val="82000"/>
                  </a:schemeClr>
                </a:solidFill>
              </a:defRPr>
            </a:lvl4pPr>
            <a:lvl5pPr marL="2438339" indent="0">
              <a:buNone/>
              <a:defRPr sz="2133">
                <a:solidFill>
                  <a:schemeClr val="tx1">
                    <a:tint val="82000"/>
                  </a:schemeClr>
                </a:solidFill>
              </a:defRPr>
            </a:lvl5pPr>
            <a:lvl6pPr marL="3047924" indent="0">
              <a:buNone/>
              <a:defRPr sz="2133">
                <a:solidFill>
                  <a:schemeClr val="tx1">
                    <a:tint val="82000"/>
                  </a:schemeClr>
                </a:solidFill>
              </a:defRPr>
            </a:lvl6pPr>
            <a:lvl7pPr marL="3657509" indent="0">
              <a:buNone/>
              <a:defRPr sz="2133">
                <a:solidFill>
                  <a:schemeClr val="tx1">
                    <a:tint val="82000"/>
                  </a:schemeClr>
                </a:solidFill>
              </a:defRPr>
            </a:lvl7pPr>
            <a:lvl8pPr marL="4267093" indent="0">
              <a:buNone/>
              <a:defRPr sz="2133">
                <a:solidFill>
                  <a:schemeClr val="tx1">
                    <a:tint val="82000"/>
                  </a:schemeClr>
                </a:solidFill>
              </a:defRPr>
            </a:lvl8pPr>
            <a:lvl9pPr marL="4876678" indent="0">
              <a:buNone/>
              <a:defRPr sz="2133">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EABEAD-A723-426F-A8DE-362A0712C6D6}" type="datetimeFigureOut">
              <a:rPr lang="en-US" smtClean="0"/>
              <a:t>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7E0060-1372-42FE-826D-5E85BD81078E}" type="slidenum">
              <a:rPr lang="en-US" smtClean="0"/>
              <a:t>‹#›</a:t>
            </a:fld>
            <a:endParaRPr lang="en-US"/>
          </a:p>
        </p:txBody>
      </p:sp>
    </p:spTree>
    <p:extLst>
      <p:ext uri="{BB962C8B-B14F-4D97-AF65-F5344CB8AC3E}">
        <p14:creationId xmlns:p14="http://schemas.microsoft.com/office/powerpoint/2010/main" val="2226151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9833865"/>
            <a:ext cx="5181600" cy="234388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9833865"/>
            <a:ext cx="5181600" cy="234388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AEABEAD-A723-426F-A8DE-362A0712C6D6}" type="datetimeFigureOut">
              <a:rPr lang="en-US" smtClean="0"/>
              <a:t>9/12/2025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7E0060-1372-42FE-826D-5E85BD81078E}" type="slidenum">
              <a:rPr lang="en-US" smtClean="0"/>
              <a:t>‹#›</a:t>
            </a:fld>
            <a:endParaRPr lang="en-US"/>
          </a:p>
        </p:txBody>
      </p:sp>
    </p:spTree>
    <p:extLst>
      <p:ext uri="{BB962C8B-B14F-4D97-AF65-F5344CB8AC3E}">
        <p14:creationId xmlns:p14="http://schemas.microsoft.com/office/powerpoint/2010/main" val="280026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1966781"/>
            <a:ext cx="10515600" cy="7140243"/>
          </a:xfrm>
        </p:spPr>
        <p:txBody>
          <a:bodyPr/>
          <a:lstStyle/>
          <a:p>
            <a:r>
              <a:rPr lang="en-US"/>
              <a:t>Click to edit Master title style</a:t>
            </a:r>
          </a:p>
        </p:txBody>
      </p:sp>
      <p:sp>
        <p:nvSpPr>
          <p:cNvPr id="3" name="Text Placeholder 2"/>
          <p:cNvSpPr>
            <a:spLocks noGrp="1"/>
          </p:cNvSpPr>
          <p:nvPr>
            <p:ph type="body" idx="1"/>
          </p:nvPr>
        </p:nvSpPr>
        <p:spPr>
          <a:xfrm>
            <a:off x="839789" y="9055709"/>
            <a:ext cx="5157787" cy="44380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839789" y="13493772"/>
            <a:ext cx="5157787" cy="198473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9055709"/>
            <a:ext cx="5183188" cy="44380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72201" y="13493772"/>
            <a:ext cx="5183188" cy="198473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AEABEAD-A723-426F-A8DE-362A0712C6D6}" type="datetimeFigureOut">
              <a:rPr lang="en-US" smtClean="0"/>
              <a:t>9/12/2025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7E0060-1372-42FE-826D-5E85BD81078E}" type="slidenum">
              <a:rPr lang="en-US" smtClean="0"/>
              <a:t>‹#›</a:t>
            </a:fld>
            <a:endParaRPr lang="en-US"/>
          </a:p>
        </p:txBody>
      </p:sp>
    </p:spTree>
    <p:extLst>
      <p:ext uri="{BB962C8B-B14F-4D97-AF65-F5344CB8AC3E}">
        <p14:creationId xmlns:p14="http://schemas.microsoft.com/office/powerpoint/2010/main" val="503245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AEABEAD-A723-426F-A8DE-362A0712C6D6}" type="datetimeFigureOut">
              <a:rPr lang="en-US" smtClean="0"/>
              <a:t>9/12/2025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7E0060-1372-42FE-826D-5E85BD81078E}" type="slidenum">
              <a:rPr lang="en-US" smtClean="0"/>
              <a:t>‹#›</a:t>
            </a:fld>
            <a:endParaRPr lang="en-US"/>
          </a:p>
        </p:txBody>
      </p:sp>
    </p:spTree>
    <p:extLst>
      <p:ext uri="{BB962C8B-B14F-4D97-AF65-F5344CB8AC3E}">
        <p14:creationId xmlns:p14="http://schemas.microsoft.com/office/powerpoint/2010/main" val="4102059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EABEAD-A723-426F-A8DE-362A0712C6D6}" type="datetimeFigureOut">
              <a:rPr lang="en-US" smtClean="0"/>
              <a:t>9/12/2025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7E0060-1372-42FE-826D-5E85BD81078E}" type="slidenum">
              <a:rPr lang="en-US" smtClean="0"/>
              <a:t>‹#›</a:t>
            </a:fld>
            <a:endParaRPr lang="en-US"/>
          </a:p>
        </p:txBody>
      </p:sp>
    </p:spTree>
    <p:extLst>
      <p:ext uri="{BB962C8B-B14F-4D97-AF65-F5344CB8AC3E}">
        <p14:creationId xmlns:p14="http://schemas.microsoft.com/office/powerpoint/2010/main" val="105275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2462742"/>
            <a:ext cx="3932237" cy="8619596"/>
          </a:xfrm>
        </p:spPr>
        <p:txBody>
          <a:bodyPr anchor="b"/>
          <a:lstStyle>
            <a:lvl1pPr>
              <a:defRPr sz="4267"/>
            </a:lvl1pPr>
          </a:lstStyle>
          <a:p>
            <a:r>
              <a:rPr lang="en-US"/>
              <a:t>Click to edit Master title style</a:t>
            </a:r>
          </a:p>
        </p:txBody>
      </p:sp>
      <p:sp>
        <p:nvSpPr>
          <p:cNvPr id="3" name="Content Placeholder 2"/>
          <p:cNvSpPr>
            <a:spLocks noGrp="1"/>
          </p:cNvSpPr>
          <p:nvPr>
            <p:ph idx="1"/>
          </p:nvPr>
        </p:nvSpPr>
        <p:spPr>
          <a:xfrm>
            <a:off x="5183188" y="5318846"/>
            <a:ext cx="6172200" cy="26252142"/>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11082338"/>
            <a:ext cx="3932237" cy="20531401"/>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p:txBody>
          <a:bodyPr/>
          <a:lstStyle/>
          <a:p>
            <a:fld id="{0AEABEAD-A723-426F-A8DE-362A0712C6D6}" type="datetimeFigureOut">
              <a:rPr lang="en-US" smtClean="0"/>
              <a:t>9/12/2025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7E0060-1372-42FE-826D-5E85BD81078E}" type="slidenum">
              <a:rPr lang="en-US" smtClean="0"/>
              <a:t>‹#›</a:t>
            </a:fld>
            <a:endParaRPr lang="en-US"/>
          </a:p>
        </p:txBody>
      </p:sp>
    </p:spTree>
    <p:extLst>
      <p:ext uri="{BB962C8B-B14F-4D97-AF65-F5344CB8AC3E}">
        <p14:creationId xmlns:p14="http://schemas.microsoft.com/office/powerpoint/2010/main" val="3329697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2462742"/>
            <a:ext cx="3932237" cy="8619596"/>
          </a:xfrm>
        </p:spPr>
        <p:txBody>
          <a:bodyPr anchor="b"/>
          <a:lstStyle>
            <a:lvl1pPr>
              <a:defRPr sz="4267"/>
            </a:lvl1pPr>
          </a:lstStyle>
          <a:p>
            <a:r>
              <a:rPr lang="en-US"/>
              <a:t>Click to edit Master title style</a:t>
            </a:r>
          </a:p>
        </p:txBody>
      </p:sp>
      <p:sp>
        <p:nvSpPr>
          <p:cNvPr id="3" name="Picture Placeholder 2"/>
          <p:cNvSpPr>
            <a:spLocks noGrp="1" noChangeAspect="1"/>
          </p:cNvSpPr>
          <p:nvPr>
            <p:ph type="pic" idx="1"/>
          </p:nvPr>
        </p:nvSpPr>
        <p:spPr>
          <a:xfrm>
            <a:off x="5183188" y="5318846"/>
            <a:ext cx="6172200" cy="26252142"/>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p>
        </p:txBody>
      </p:sp>
      <p:sp>
        <p:nvSpPr>
          <p:cNvPr id="4" name="Text Placeholder 3"/>
          <p:cNvSpPr>
            <a:spLocks noGrp="1"/>
          </p:cNvSpPr>
          <p:nvPr>
            <p:ph type="body" sz="half" idx="2"/>
          </p:nvPr>
        </p:nvSpPr>
        <p:spPr>
          <a:xfrm>
            <a:off x="839788" y="11082338"/>
            <a:ext cx="3932237" cy="20531401"/>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p:txBody>
          <a:bodyPr/>
          <a:lstStyle/>
          <a:p>
            <a:fld id="{0AEABEAD-A723-426F-A8DE-362A0712C6D6}" type="datetimeFigureOut">
              <a:rPr lang="en-US" smtClean="0"/>
              <a:t>9/12/2025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7E0060-1372-42FE-826D-5E85BD81078E}" type="slidenum">
              <a:rPr lang="en-US" smtClean="0"/>
              <a:t>‹#›</a:t>
            </a:fld>
            <a:endParaRPr lang="en-US"/>
          </a:p>
        </p:txBody>
      </p:sp>
    </p:spTree>
    <p:extLst>
      <p:ext uri="{BB962C8B-B14F-4D97-AF65-F5344CB8AC3E}">
        <p14:creationId xmlns:p14="http://schemas.microsoft.com/office/powerpoint/2010/main" val="2960679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966781"/>
            <a:ext cx="10515600" cy="714024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9833865"/>
            <a:ext cx="10515600" cy="234388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34238958"/>
            <a:ext cx="2743200" cy="1966773"/>
          </a:xfrm>
          <a:prstGeom prst="rect">
            <a:avLst/>
          </a:prstGeom>
        </p:spPr>
        <p:txBody>
          <a:bodyPr vert="horz" lIns="91440" tIns="45720" rIns="91440" bIns="45720" rtlCol="0" anchor="ctr"/>
          <a:lstStyle>
            <a:lvl1pPr algn="l">
              <a:defRPr sz="1600">
                <a:solidFill>
                  <a:schemeClr val="tx1">
                    <a:tint val="82000"/>
                  </a:schemeClr>
                </a:solidFill>
              </a:defRPr>
            </a:lvl1pPr>
          </a:lstStyle>
          <a:p>
            <a:fld id="{0AEABEAD-A723-426F-A8DE-362A0712C6D6}" type="datetimeFigureOut">
              <a:rPr lang="en-US" smtClean="0"/>
              <a:t>9/12/2025</a:t>
            </a:fld>
            <a:endParaRPr lang="en-US"/>
          </a:p>
        </p:txBody>
      </p:sp>
      <p:sp>
        <p:nvSpPr>
          <p:cNvPr id="5" name="Footer Placeholder 4"/>
          <p:cNvSpPr>
            <a:spLocks noGrp="1"/>
          </p:cNvSpPr>
          <p:nvPr>
            <p:ph type="ftr" sz="quarter" idx="3"/>
          </p:nvPr>
        </p:nvSpPr>
        <p:spPr>
          <a:xfrm>
            <a:off x="4038600" y="34238958"/>
            <a:ext cx="4114800" cy="1966773"/>
          </a:xfrm>
          <a:prstGeom prst="rect">
            <a:avLst/>
          </a:prstGeom>
        </p:spPr>
        <p:txBody>
          <a:bodyPr vert="horz" lIns="91440" tIns="45720" rIns="91440" bIns="45720" rtlCol="0" anchor="ctr"/>
          <a:lstStyle>
            <a:lvl1pPr algn="ctr">
              <a:defRPr sz="16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34238958"/>
            <a:ext cx="2743200" cy="1966773"/>
          </a:xfrm>
          <a:prstGeom prst="rect">
            <a:avLst/>
          </a:prstGeom>
        </p:spPr>
        <p:txBody>
          <a:bodyPr vert="horz" lIns="91440" tIns="45720" rIns="91440" bIns="45720" rtlCol="0" anchor="ctr"/>
          <a:lstStyle>
            <a:lvl1pPr algn="r">
              <a:defRPr sz="1600">
                <a:solidFill>
                  <a:schemeClr val="tx1">
                    <a:tint val="82000"/>
                  </a:schemeClr>
                </a:solidFill>
              </a:defRPr>
            </a:lvl1pPr>
          </a:lstStyle>
          <a:p>
            <a:fld id="{CF7E0060-1372-42FE-826D-5E85BD81078E}" type="slidenum">
              <a:rPr lang="en-US" smtClean="0"/>
              <a:t>‹#›</a:t>
            </a:fld>
            <a:endParaRPr lang="en-US"/>
          </a:p>
        </p:txBody>
      </p:sp>
    </p:spTree>
    <p:extLst>
      <p:ext uri="{BB962C8B-B14F-4D97-AF65-F5344CB8AC3E}">
        <p14:creationId xmlns:p14="http://schemas.microsoft.com/office/powerpoint/2010/main" val="266802365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635"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svg"/><Relationship Id="rId18" Type="http://schemas.openxmlformats.org/officeDocument/2006/relationships/image" Target="../media/image14.png"/><Relationship Id="rId3" Type="http://schemas.openxmlformats.org/officeDocument/2006/relationships/image" Target="../media/image1.png"/><Relationship Id="rId21" Type="http://schemas.openxmlformats.org/officeDocument/2006/relationships/hyperlink" Target="https://techcommunity.microsoft.com/category/Microsoft365Copilot" TargetMode="External"/><Relationship Id="rId7" Type="http://schemas.openxmlformats.org/officeDocument/2006/relationships/image" Target="../media/image4.svg"/><Relationship Id="rId12" Type="http://schemas.openxmlformats.org/officeDocument/2006/relationships/image" Target="../media/image9.png"/><Relationship Id="rId17" Type="http://schemas.openxmlformats.org/officeDocument/2006/relationships/image" Target="../media/image13.png"/><Relationship Id="rId2" Type="http://schemas.openxmlformats.org/officeDocument/2006/relationships/notesSlide" Target="../notesSlides/notesSlide1.xml"/><Relationship Id="rId16" Type="http://schemas.openxmlformats.org/officeDocument/2006/relationships/hyperlink" Target="https://aka.ms/PromptGallery" TargetMode="External"/><Relationship Id="rId20" Type="http://schemas.openxmlformats.org/officeDocument/2006/relationships/hyperlink" Target="https://adoption.microsoft.com/en-us/copilot" TargetMode="External"/><Relationship Id="rId1" Type="http://schemas.openxmlformats.org/officeDocument/2006/relationships/slideLayout" Target="../slideLayouts/slideLayout2.xml"/><Relationship Id="rId6" Type="http://schemas.openxmlformats.org/officeDocument/2006/relationships/image" Target="../media/image3.png"/><Relationship Id="rId11" Type="http://schemas.openxmlformats.org/officeDocument/2006/relationships/image" Target="../media/image8.svg"/><Relationship Id="rId5" Type="http://schemas.openxmlformats.org/officeDocument/2006/relationships/hyperlink" Target="http://microsoft365.com/copilot" TargetMode="External"/><Relationship Id="rId15" Type="http://schemas.openxmlformats.org/officeDocument/2006/relationships/image" Target="../media/image12.svg"/><Relationship Id="rId10" Type="http://schemas.openxmlformats.org/officeDocument/2006/relationships/image" Target="../media/image7.png"/><Relationship Id="rId19" Type="http://schemas.openxmlformats.org/officeDocument/2006/relationships/hyperlink" Target="https://adoption.microsoft.com/copilot/success-kit/" TargetMode="External"/><Relationship Id="rId4" Type="http://schemas.openxmlformats.org/officeDocument/2006/relationships/image" Target="../media/image2.png"/><Relationship Id="rId9" Type="http://schemas.openxmlformats.org/officeDocument/2006/relationships/image" Target="../media/image6.svg"/><Relationship Id="rId14" Type="http://schemas.openxmlformats.org/officeDocument/2006/relationships/image" Target="../media/image11.png"/><Relationship Id="rId22" Type="http://schemas.openxmlformats.org/officeDocument/2006/relationships/hyperlink" Target="https://learn.microsoft.com/copilot/microsoft-365/?view=o365-worldwid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A257616-ED0F-0203-417B-56A4A75EDA97}"/>
              </a:ext>
              <a:ext uri="{C183D7F6-B498-43B3-948B-1728B52AA6E4}">
                <adec:decorative xmlns:adec="http://schemas.microsoft.com/office/drawing/2017/decorative" val="1"/>
              </a:ext>
            </a:extLst>
          </p:cNvPr>
          <p:cNvSpPr/>
          <p:nvPr/>
        </p:nvSpPr>
        <p:spPr>
          <a:xfrm>
            <a:off x="0" y="0"/>
            <a:ext cx="12192000" cy="3359888"/>
          </a:xfrm>
          <a:prstGeom prst="rect">
            <a:avLst/>
          </a:prstGeom>
          <a:gradFill flip="none" rotWithShape="1">
            <a:gsLst>
              <a:gs pos="40000">
                <a:srgbClr val="0078D4">
                  <a:alpha val="50000"/>
                </a:srgbClr>
              </a:gs>
              <a:gs pos="100000">
                <a:srgbClr val="C53FCC">
                  <a:alpha val="50000"/>
                </a:srgbClr>
              </a:gs>
            </a:gsLst>
            <a:lin ang="2820000" scaled="0"/>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92DF518-2E8F-ED14-505D-A52D666A207B}"/>
              </a:ext>
              <a:ext uri="{C183D7F6-B498-43B3-948B-1728B52AA6E4}">
                <adec:decorative xmlns:adec="http://schemas.microsoft.com/office/drawing/2017/decorative" val="1"/>
              </a:ext>
            </a:extLst>
          </p:cNvPr>
          <p:cNvSpPr/>
          <p:nvPr/>
        </p:nvSpPr>
        <p:spPr>
          <a:xfrm>
            <a:off x="0" y="3333308"/>
            <a:ext cx="12192000" cy="64008"/>
          </a:xfrm>
          <a:prstGeom prst="rect">
            <a:avLst/>
          </a:prstGeom>
          <a:gradFill flip="none" rotWithShape="1">
            <a:gsLst>
              <a:gs pos="0">
                <a:srgbClr val="0078D4"/>
              </a:gs>
              <a:gs pos="100000">
                <a:srgbClr val="C53FCC"/>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Rounded Corners 10">
            <a:extLst>
              <a:ext uri="{FF2B5EF4-FFF2-40B4-BE49-F238E27FC236}">
                <a16:creationId xmlns:a16="http://schemas.microsoft.com/office/drawing/2014/main" id="{F7853ED2-90D0-33E7-D5F5-6B02DD4E75C5}"/>
              </a:ext>
              <a:ext uri="{C183D7F6-B498-43B3-948B-1728B52AA6E4}">
                <adec:decorative xmlns:adec="http://schemas.microsoft.com/office/drawing/2017/decorative" val="1"/>
              </a:ext>
            </a:extLst>
          </p:cNvPr>
          <p:cNvSpPr/>
          <p:nvPr/>
        </p:nvSpPr>
        <p:spPr>
          <a:xfrm>
            <a:off x="5978313" y="571401"/>
            <a:ext cx="5760720" cy="2193063"/>
          </a:xfrm>
          <a:prstGeom prst="roundRect">
            <a:avLst>
              <a:gd name="adj" fmla="val 5213"/>
            </a:avLst>
          </a:prstGeom>
          <a:solidFill>
            <a:schemeClr val="bg1"/>
          </a:solidFill>
          <a:ln w="12700">
            <a:gradFill flip="none" rotWithShape="1">
              <a:gsLst>
                <a:gs pos="14000">
                  <a:srgbClr val="0078D4"/>
                </a:gs>
                <a:gs pos="100000">
                  <a:srgbClr val="C53FCC"/>
                </a:gs>
              </a:gsLst>
              <a:lin ang="2700000" scaled="0"/>
              <a:tileRect/>
            </a:gradFill>
          </a:ln>
          <a:effectLst>
            <a:outerShdw blurRad="177800" dist="127000" dir="2700000" algn="t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79165BA-0CAF-804C-8A26-D4C9006EE140}"/>
              </a:ext>
              <a:ext uri="{C183D7F6-B498-43B3-948B-1728B52AA6E4}">
                <adec:decorative xmlns:adec="http://schemas.microsoft.com/office/drawing/2017/decorative" val="1"/>
              </a:ext>
            </a:extLst>
          </p:cNvPr>
          <p:cNvSpPr/>
          <p:nvPr/>
        </p:nvSpPr>
        <p:spPr>
          <a:xfrm>
            <a:off x="-1" y="4352225"/>
            <a:ext cx="12192001" cy="2878281"/>
          </a:xfrm>
          <a:prstGeom prst="rect">
            <a:avLst/>
          </a:prstGeom>
          <a:solidFill>
            <a:srgbClr val="E2D9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a:extLst>
              <a:ext uri="{FF2B5EF4-FFF2-40B4-BE49-F238E27FC236}">
                <a16:creationId xmlns:a16="http://schemas.microsoft.com/office/drawing/2014/main" id="{AA3AA7FB-F23C-7711-0BC0-6351E8414FF3}"/>
              </a:ext>
              <a:ext uri="{C183D7F6-B498-43B3-948B-1728B52AA6E4}">
                <adec:decorative xmlns:adec="http://schemas.microsoft.com/office/drawing/2017/decorative" val="1"/>
              </a:ext>
            </a:extLst>
          </p:cNvPr>
          <p:cNvGrpSpPr/>
          <p:nvPr/>
        </p:nvGrpSpPr>
        <p:grpSpPr>
          <a:xfrm>
            <a:off x="0" y="9475253"/>
            <a:ext cx="12188952" cy="8444363"/>
            <a:chOff x="0" y="10022830"/>
            <a:chExt cx="12188952" cy="8444363"/>
          </a:xfrm>
        </p:grpSpPr>
        <p:sp>
          <p:nvSpPr>
            <p:cNvPr id="22" name="Rectangle 21">
              <a:extLst>
                <a:ext uri="{FF2B5EF4-FFF2-40B4-BE49-F238E27FC236}">
                  <a16:creationId xmlns:a16="http://schemas.microsoft.com/office/drawing/2014/main" id="{2705A0E1-FC8F-9C40-BDF6-C572F28E2077}"/>
                </a:ext>
              </a:extLst>
            </p:cNvPr>
            <p:cNvSpPr/>
            <p:nvPr/>
          </p:nvSpPr>
          <p:spPr>
            <a:xfrm>
              <a:off x="0" y="10246057"/>
              <a:ext cx="12188952" cy="7996766"/>
            </a:xfrm>
            <a:prstGeom prst="rect">
              <a:avLst/>
            </a:prstGeom>
            <a:solidFill>
              <a:srgbClr val="FFE8E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Rectangle: Rounded Corners 22">
              <a:extLst>
                <a:ext uri="{FF2B5EF4-FFF2-40B4-BE49-F238E27FC236}">
                  <a16:creationId xmlns:a16="http://schemas.microsoft.com/office/drawing/2014/main" id="{EABCBC83-0E3B-8B8F-0BF3-2F7FE8E224AF}"/>
                </a:ext>
              </a:extLst>
            </p:cNvPr>
            <p:cNvSpPr/>
            <p:nvPr/>
          </p:nvSpPr>
          <p:spPr>
            <a:xfrm>
              <a:off x="443552" y="10022830"/>
              <a:ext cx="7460081" cy="4130594"/>
            </a:xfrm>
            <a:prstGeom prst="roundRect">
              <a:avLst>
                <a:gd name="adj" fmla="val 2361"/>
              </a:avLst>
            </a:prstGeom>
            <a:solidFill>
              <a:srgbClr val="FFFCFC"/>
            </a:solidFill>
            <a:ln w="12700">
              <a:solidFill>
                <a:srgbClr val="FFB09B"/>
              </a:solidFill>
            </a:ln>
            <a:effectLst>
              <a:outerShdw blurRad="177800" dist="127000" dir="2700000" algn="t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4" name="Rectangle: Rounded Corners 23">
              <a:extLst>
                <a:ext uri="{FF2B5EF4-FFF2-40B4-BE49-F238E27FC236}">
                  <a16:creationId xmlns:a16="http://schemas.microsoft.com/office/drawing/2014/main" id="{B6A7D998-E8EB-D08F-EEEE-936AEDF81502}"/>
                </a:ext>
              </a:extLst>
            </p:cNvPr>
            <p:cNvSpPr/>
            <p:nvPr/>
          </p:nvSpPr>
          <p:spPr>
            <a:xfrm>
              <a:off x="8123767" y="10022830"/>
              <a:ext cx="3615266" cy="4130594"/>
            </a:xfrm>
            <a:prstGeom prst="roundRect">
              <a:avLst>
                <a:gd name="adj" fmla="val 2361"/>
              </a:avLst>
            </a:prstGeom>
            <a:solidFill>
              <a:srgbClr val="FFFCFC"/>
            </a:solidFill>
            <a:ln w="12700">
              <a:solidFill>
                <a:srgbClr val="FFB09B"/>
              </a:solidFill>
            </a:ln>
            <a:effectLst>
              <a:outerShdw blurRad="177800" dist="127000" dir="2700000" algn="t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Rectangle: Rounded Corners 24">
              <a:extLst>
                <a:ext uri="{FF2B5EF4-FFF2-40B4-BE49-F238E27FC236}">
                  <a16:creationId xmlns:a16="http://schemas.microsoft.com/office/drawing/2014/main" id="{7D7B2160-F50B-8263-C1E5-17D146F480E5}"/>
                </a:ext>
              </a:extLst>
            </p:cNvPr>
            <p:cNvSpPr/>
            <p:nvPr/>
          </p:nvSpPr>
          <p:spPr>
            <a:xfrm>
              <a:off x="443552" y="14336599"/>
              <a:ext cx="3615266" cy="4130594"/>
            </a:xfrm>
            <a:prstGeom prst="roundRect">
              <a:avLst>
                <a:gd name="adj" fmla="val 2361"/>
              </a:avLst>
            </a:prstGeom>
            <a:solidFill>
              <a:srgbClr val="FFFCFC"/>
            </a:solidFill>
            <a:ln w="12700">
              <a:solidFill>
                <a:srgbClr val="FFB09B"/>
              </a:solidFill>
            </a:ln>
            <a:effectLst>
              <a:outerShdw blurRad="177800" dist="127000" dir="2700000" algn="t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6" name="Rectangle: Rounded Corners 25">
              <a:extLst>
                <a:ext uri="{FF2B5EF4-FFF2-40B4-BE49-F238E27FC236}">
                  <a16:creationId xmlns:a16="http://schemas.microsoft.com/office/drawing/2014/main" id="{20DCE173-EE3B-ED16-4D5F-A7DD2927B3CE}"/>
                </a:ext>
              </a:extLst>
            </p:cNvPr>
            <p:cNvSpPr/>
            <p:nvPr/>
          </p:nvSpPr>
          <p:spPr>
            <a:xfrm>
              <a:off x="4283659" y="14336599"/>
              <a:ext cx="3615266" cy="4130594"/>
            </a:xfrm>
            <a:prstGeom prst="roundRect">
              <a:avLst>
                <a:gd name="adj" fmla="val 2361"/>
              </a:avLst>
            </a:prstGeom>
            <a:solidFill>
              <a:srgbClr val="FFFCFC"/>
            </a:solidFill>
            <a:ln w="12700">
              <a:solidFill>
                <a:srgbClr val="FFB09B"/>
              </a:solidFill>
            </a:ln>
            <a:effectLst>
              <a:outerShdw blurRad="177800" dist="127000" dir="2700000" algn="t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Rectangle: Rounded Corners 26">
              <a:extLst>
                <a:ext uri="{FF2B5EF4-FFF2-40B4-BE49-F238E27FC236}">
                  <a16:creationId xmlns:a16="http://schemas.microsoft.com/office/drawing/2014/main" id="{89BC7EE8-2CB2-11FB-B2AA-CBEE8720FDA2}"/>
                </a:ext>
              </a:extLst>
            </p:cNvPr>
            <p:cNvSpPr/>
            <p:nvPr/>
          </p:nvSpPr>
          <p:spPr>
            <a:xfrm>
              <a:off x="8123767" y="14336599"/>
              <a:ext cx="3615266" cy="4130594"/>
            </a:xfrm>
            <a:prstGeom prst="roundRect">
              <a:avLst>
                <a:gd name="adj" fmla="val 2361"/>
              </a:avLst>
            </a:prstGeom>
            <a:solidFill>
              <a:srgbClr val="FFFCFC"/>
            </a:solidFill>
            <a:ln w="12700">
              <a:solidFill>
                <a:srgbClr val="FFB09B"/>
              </a:solidFill>
            </a:ln>
            <a:effectLst>
              <a:outerShdw blurRad="177800" dist="127000" dir="2700000" algn="t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460" name="Rectangle 459">
            <a:extLst>
              <a:ext uri="{FF2B5EF4-FFF2-40B4-BE49-F238E27FC236}">
                <a16:creationId xmlns:a16="http://schemas.microsoft.com/office/drawing/2014/main" id="{1C1EDFE0-1355-F5AE-2018-16B696EA2EEB}"/>
              </a:ext>
              <a:ext uri="{C183D7F6-B498-43B3-948B-1728B52AA6E4}">
                <adec:decorative xmlns:adec="http://schemas.microsoft.com/office/drawing/2017/decorative" val="1"/>
              </a:ext>
            </a:extLst>
          </p:cNvPr>
          <p:cNvSpPr/>
          <p:nvPr/>
        </p:nvSpPr>
        <p:spPr>
          <a:xfrm>
            <a:off x="0" y="18855992"/>
            <a:ext cx="12192000" cy="4040880"/>
          </a:xfrm>
          <a:prstGeom prst="rect">
            <a:avLst/>
          </a:prstGeom>
          <a:solidFill>
            <a:srgbClr val="C6E3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82" name="Group 481">
            <a:extLst>
              <a:ext uri="{FF2B5EF4-FFF2-40B4-BE49-F238E27FC236}">
                <a16:creationId xmlns:a16="http://schemas.microsoft.com/office/drawing/2014/main" id="{6788B369-D198-C61E-1D24-5C3E4FAC343A}"/>
              </a:ext>
              <a:ext uri="{C183D7F6-B498-43B3-948B-1728B52AA6E4}">
                <adec:decorative xmlns:adec="http://schemas.microsoft.com/office/drawing/2017/decorative" val="1"/>
              </a:ext>
            </a:extLst>
          </p:cNvPr>
          <p:cNvGrpSpPr/>
          <p:nvPr/>
        </p:nvGrpSpPr>
        <p:grpSpPr>
          <a:xfrm>
            <a:off x="0" y="32271076"/>
            <a:ext cx="12192000" cy="3977553"/>
            <a:chOff x="0" y="33134337"/>
            <a:chExt cx="12192000" cy="3977553"/>
          </a:xfrm>
        </p:grpSpPr>
        <p:sp>
          <p:nvSpPr>
            <p:cNvPr id="483" name="Rectangle 482">
              <a:extLst>
                <a:ext uri="{FF2B5EF4-FFF2-40B4-BE49-F238E27FC236}">
                  <a16:creationId xmlns:a16="http://schemas.microsoft.com/office/drawing/2014/main" id="{011059A9-1E4C-5634-C36F-5134EB9B2A7B}"/>
                </a:ext>
              </a:extLst>
            </p:cNvPr>
            <p:cNvSpPr/>
            <p:nvPr/>
          </p:nvSpPr>
          <p:spPr>
            <a:xfrm>
              <a:off x="0" y="33134337"/>
              <a:ext cx="12192000" cy="3926078"/>
            </a:xfrm>
            <a:prstGeom prst="rect">
              <a:avLst/>
            </a:prstGeom>
            <a:gradFill flip="none" rotWithShape="1">
              <a:gsLst>
                <a:gs pos="40000">
                  <a:srgbClr val="0078D4">
                    <a:alpha val="50000"/>
                  </a:srgbClr>
                </a:gs>
                <a:gs pos="100000">
                  <a:srgbClr val="C53FCC">
                    <a:alpha val="50000"/>
                  </a:srgbClr>
                </a:gs>
              </a:gsLst>
              <a:lin ang="2820000" scaled="0"/>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4" name="Rectangle 483">
              <a:extLst>
                <a:ext uri="{FF2B5EF4-FFF2-40B4-BE49-F238E27FC236}">
                  <a16:creationId xmlns:a16="http://schemas.microsoft.com/office/drawing/2014/main" id="{FAF400C3-4884-FAB2-B848-30BAFE6D74C1}"/>
                </a:ext>
              </a:extLst>
            </p:cNvPr>
            <p:cNvSpPr/>
            <p:nvPr/>
          </p:nvSpPr>
          <p:spPr>
            <a:xfrm>
              <a:off x="0" y="37047882"/>
              <a:ext cx="12192000" cy="64008"/>
            </a:xfrm>
            <a:prstGeom prst="rect">
              <a:avLst/>
            </a:prstGeom>
            <a:gradFill flip="none" rotWithShape="1">
              <a:gsLst>
                <a:gs pos="0">
                  <a:srgbClr val="0078D4"/>
                </a:gs>
                <a:gs pos="100000">
                  <a:srgbClr val="C53FCC"/>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86" name="Rectangle: Rounded Corners 485">
            <a:extLst>
              <a:ext uri="{FF2B5EF4-FFF2-40B4-BE49-F238E27FC236}">
                <a16:creationId xmlns:a16="http://schemas.microsoft.com/office/drawing/2014/main" id="{5C1E9082-79E4-DDC3-B416-877E29B87788}"/>
              </a:ext>
              <a:ext uri="{C183D7F6-B498-43B3-948B-1728B52AA6E4}">
                <adec:decorative xmlns:adec="http://schemas.microsoft.com/office/drawing/2017/decorative" val="1"/>
              </a:ext>
            </a:extLst>
          </p:cNvPr>
          <p:cNvSpPr/>
          <p:nvPr/>
        </p:nvSpPr>
        <p:spPr>
          <a:xfrm>
            <a:off x="449754" y="32076854"/>
            <a:ext cx="7351222" cy="4359781"/>
          </a:xfrm>
          <a:prstGeom prst="roundRect">
            <a:avLst>
              <a:gd name="adj" fmla="val 2361"/>
            </a:avLst>
          </a:prstGeom>
          <a:solidFill>
            <a:srgbClr val="C1D6E7"/>
          </a:solidFill>
          <a:ln w="12700">
            <a:solidFill>
              <a:srgbClr val="7DBFE3"/>
            </a:solidFill>
          </a:ln>
          <a:effectLst>
            <a:outerShdw blurRad="177800" dist="127000" dir="2700000" algn="t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89" name="Group 488">
            <a:extLst>
              <a:ext uri="{FF2B5EF4-FFF2-40B4-BE49-F238E27FC236}">
                <a16:creationId xmlns:a16="http://schemas.microsoft.com/office/drawing/2014/main" id="{CF8501C9-7287-95E2-FBD9-5005BA361990}"/>
              </a:ext>
              <a:ext uri="{C183D7F6-B498-43B3-948B-1728B52AA6E4}">
                <adec:decorative xmlns:adec="http://schemas.microsoft.com/office/drawing/2017/decorative" val="1"/>
              </a:ext>
            </a:extLst>
          </p:cNvPr>
          <p:cNvGrpSpPr/>
          <p:nvPr/>
        </p:nvGrpSpPr>
        <p:grpSpPr>
          <a:xfrm>
            <a:off x="8153666" y="33210467"/>
            <a:ext cx="133817" cy="0"/>
            <a:chOff x="8191950" y="34155009"/>
            <a:chExt cx="133817" cy="0"/>
          </a:xfrm>
        </p:grpSpPr>
        <p:cxnSp>
          <p:nvCxnSpPr>
            <p:cNvPr id="490" name="Straight Arrow Connector 489">
              <a:extLst>
                <a:ext uri="{FF2B5EF4-FFF2-40B4-BE49-F238E27FC236}">
                  <a16:creationId xmlns:a16="http://schemas.microsoft.com/office/drawing/2014/main" id="{6BC61240-CCCA-CF16-D4AD-565ADE5F0FDE}"/>
                </a:ext>
              </a:extLst>
            </p:cNvPr>
            <p:cNvCxnSpPr>
              <a:cxnSpLocks/>
            </p:cNvCxnSpPr>
            <p:nvPr/>
          </p:nvCxnSpPr>
          <p:spPr>
            <a:xfrm>
              <a:off x="8276751" y="34155009"/>
              <a:ext cx="49016" cy="0"/>
            </a:xfrm>
            <a:prstGeom prst="straightConnector1">
              <a:avLst/>
            </a:prstGeom>
            <a:ln w="34925">
              <a:solidFill>
                <a:srgbClr val="243A5E"/>
              </a:solidFill>
              <a:tailEnd type="arrow" w="med" len="sm"/>
            </a:ln>
          </p:spPr>
          <p:style>
            <a:lnRef idx="2">
              <a:schemeClr val="accent1"/>
            </a:lnRef>
            <a:fillRef idx="0">
              <a:schemeClr val="accent1"/>
            </a:fillRef>
            <a:effectRef idx="1">
              <a:schemeClr val="accent1"/>
            </a:effectRef>
            <a:fontRef idx="minor">
              <a:schemeClr val="tx1"/>
            </a:fontRef>
          </p:style>
        </p:cxnSp>
        <p:cxnSp>
          <p:nvCxnSpPr>
            <p:cNvPr id="491" name="Straight Arrow Connector 490">
              <a:extLst>
                <a:ext uri="{FF2B5EF4-FFF2-40B4-BE49-F238E27FC236}">
                  <a16:creationId xmlns:a16="http://schemas.microsoft.com/office/drawing/2014/main" id="{3819396F-8DF6-3977-9DB2-D7D954968265}"/>
                </a:ext>
              </a:extLst>
            </p:cNvPr>
            <p:cNvCxnSpPr>
              <a:cxnSpLocks/>
            </p:cNvCxnSpPr>
            <p:nvPr/>
          </p:nvCxnSpPr>
          <p:spPr>
            <a:xfrm>
              <a:off x="8191950" y="34155009"/>
              <a:ext cx="49016" cy="0"/>
            </a:xfrm>
            <a:prstGeom prst="straightConnector1">
              <a:avLst/>
            </a:prstGeom>
            <a:ln w="34925">
              <a:solidFill>
                <a:srgbClr val="243A5E"/>
              </a:solidFill>
              <a:tailEnd type="arrow" w="med" len="sm"/>
            </a:ln>
          </p:spPr>
          <p:style>
            <a:lnRef idx="2">
              <a:schemeClr val="accent1"/>
            </a:lnRef>
            <a:fillRef idx="0">
              <a:schemeClr val="accent1"/>
            </a:fillRef>
            <a:effectRef idx="1">
              <a:schemeClr val="accent1"/>
            </a:effectRef>
            <a:fontRef idx="minor">
              <a:schemeClr val="tx1"/>
            </a:fontRef>
          </p:style>
        </p:cxnSp>
      </p:grpSp>
      <p:grpSp>
        <p:nvGrpSpPr>
          <p:cNvPr id="493" name="Group 492">
            <a:extLst>
              <a:ext uri="{FF2B5EF4-FFF2-40B4-BE49-F238E27FC236}">
                <a16:creationId xmlns:a16="http://schemas.microsoft.com/office/drawing/2014/main" id="{34B47ABA-40F8-5CAE-3052-0D968A9A9641}"/>
              </a:ext>
              <a:ext uri="{C183D7F6-B498-43B3-948B-1728B52AA6E4}">
                <adec:decorative xmlns:adec="http://schemas.microsoft.com/office/drawing/2017/decorative" val="1"/>
              </a:ext>
            </a:extLst>
          </p:cNvPr>
          <p:cNvGrpSpPr/>
          <p:nvPr/>
        </p:nvGrpSpPr>
        <p:grpSpPr>
          <a:xfrm>
            <a:off x="8153666" y="33806668"/>
            <a:ext cx="133817" cy="0"/>
            <a:chOff x="8191950" y="34155009"/>
            <a:chExt cx="133817" cy="0"/>
          </a:xfrm>
        </p:grpSpPr>
        <p:cxnSp>
          <p:nvCxnSpPr>
            <p:cNvPr id="494" name="Straight Arrow Connector 493">
              <a:extLst>
                <a:ext uri="{FF2B5EF4-FFF2-40B4-BE49-F238E27FC236}">
                  <a16:creationId xmlns:a16="http://schemas.microsoft.com/office/drawing/2014/main" id="{37DDA7F8-1F74-5B76-94F2-7C415A502A44}"/>
                </a:ext>
              </a:extLst>
            </p:cNvPr>
            <p:cNvCxnSpPr>
              <a:cxnSpLocks/>
            </p:cNvCxnSpPr>
            <p:nvPr/>
          </p:nvCxnSpPr>
          <p:spPr>
            <a:xfrm>
              <a:off x="8276751" y="34155009"/>
              <a:ext cx="49016" cy="0"/>
            </a:xfrm>
            <a:prstGeom prst="straightConnector1">
              <a:avLst/>
            </a:prstGeom>
            <a:ln w="34925">
              <a:solidFill>
                <a:srgbClr val="243A5E"/>
              </a:solidFill>
              <a:tailEnd type="arrow" w="med" len="sm"/>
            </a:ln>
          </p:spPr>
          <p:style>
            <a:lnRef idx="2">
              <a:schemeClr val="accent1"/>
            </a:lnRef>
            <a:fillRef idx="0">
              <a:schemeClr val="accent1"/>
            </a:fillRef>
            <a:effectRef idx="1">
              <a:schemeClr val="accent1"/>
            </a:effectRef>
            <a:fontRef idx="minor">
              <a:schemeClr val="tx1"/>
            </a:fontRef>
          </p:style>
        </p:cxnSp>
        <p:cxnSp>
          <p:nvCxnSpPr>
            <p:cNvPr id="495" name="Straight Arrow Connector 494">
              <a:extLst>
                <a:ext uri="{FF2B5EF4-FFF2-40B4-BE49-F238E27FC236}">
                  <a16:creationId xmlns:a16="http://schemas.microsoft.com/office/drawing/2014/main" id="{104794C2-7503-C81D-B5E8-4E67773A5BD5}"/>
                </a:ext>
              </a:extLst>
            </p:cNvPr>
            <p:cNvCxnSpPr>
              <a:cxnSpLocks/>
            </p:cNvCxnSpPr>
            <p:nvPr/>
          </p:nvCxnSpPr>
          <p:spPr>
            <a:xfrm>
              <a:off x="8191950" y="34155009"/>
              <a:ext cx="49016" cy="0"/>
            </a:xfrm>
            <a:prstGeom prst="straightConnector1">
              <a:avLst/>
            </a:prstGeom>
            <a:ln w="34925">
              <a:solidFill>
                <a:srgbClr val="243A5E"/>
              </a:solidFill>
              <a:tailEnd type="arrow" w="med" len="sm"/>
            </a:ln>
          </p:spPr>
          <p:style>
            <a:lnRef idx="2">
              <a:schemeClr val="accent1"/>
            </a:lnRef>
            <a:fillRef idx="0">
              <a:schemeClr val="accent1"/>
            </a:fillRef>
            <a:effectRef idx="1">
              <a:schemeClr val="accent1"/>
            </a:effectRef>
            <a:fontRef idx="minor">
              <a:schemeClr val="tx1"/>
            </a:fontRef>
          </p:style>
        </p:cxnSp>
      </p:grpSp>
      <p:grpSp>
        <p:nvGrpSpPr>
          <p:cNvPr id="497" name="Group 496">
            <a:extLst>
              <a:ext uri="{FF2B5EF4-FFF2-40B4-BE49-F238E27FC236}">
                <a16:creationId xmlns:a16="http://schemas.microsoft.com/office/drawing/2014/main" id="{984D9B35-8BFF-10AD-4306-AC4416F0293A}"/>
              </a:ext>
              <a:ext uri="{C183D7F6-B498-43B3-948B-1728B52AA6E4}">
                <adec:decorative xmlns:adec="http://schemas.microsoft.com/office/drawing/2017/decorative" val="1"/>
              </a:ext>
            </a:extLst>
          </p:cNvPr>
          <p:cNvGrpSpPr/>
          <p:nvPr/>
        </p:nvGrpSpPr>
        <p:grpSpPr>
          <a:xfrm>
            <a:off x="8153666" y="34639693"/>
            <a:ext cx="133817" cy="0"/>
            <a:chOff x="8191950" y="34155009"/>
            <a:chExt cx="133817" cy="0"/>
          </a:xfrm>
        </p:grpSpPr>
        <p:cxnSp>
          <p:nvCxnSpPr>
            <p:cNvPr id="498" name="Straight Arrow Connector 497">
              <a:extLst>
                <a:ext uri="{FF2B5EF4-FFF2-40B4-BE49-F238E27FC236}">
                  <a16:creationId xmlns:a16="http://schemas.microsoft.com/office/drawing/2014/main" id="{1E980D85-F64F-97CC-C2B1-EC80709B5809}"/>
                </a:ext>
              </a:extLst>
            </p:cNvPr>
            <p:cNvCxnSpPr>
              <a:cxnSpLocks/>
            </p:cNvCxnSpPr>
            <p:nvPr/>
          </p:nvCxnSpPr>
          <p:spPr>
            <a:xfrm>
              <a:off x="8276751" y="34155009"/>
              <a:ext cx="49016" cy="0"/>
            </a:xfrm>
            <a:prstGeom prst="straightConnector1">
              <a:avLst/>
            </a:prstGeom>
            <a:ln w="34925">
              <a:solidFill>
                <a:srgbClr val="243A5E"/>
              </a:solidFill>
              <a:tailEnd type="arrow" w="med" len="sm"/>
            </a:ln>
          </p:spPr>
          <p:style>
            <a:lnRef idx="2">
              <a:schemeClr val="accent1"/>
            </a:lnRef>
            <a:fillRef idx="0">
              <a:schemeClr val="accent1"/>
            </a:fillRef>
            <a:effectRef idx="1">
              <a:schemeClr val="accent1"/>
            </a:effectRef>
            <a:fontRef idx="minor">
              <a:schemeClr val="tx1"/>
            </a:fontRef>
          </p:style>
        </p:cxnSp>
        <p:cxnSp>
          <p:nvCxnSpPr>
            <p:cNvPr id="499" name="Straight Arrow Connector 498">
              <a:extLst>
                <a:ext uri="{FF2B5EF4-FFF2-40B4-BE49-F238E27FC236}">
                  <a16:creationId xmlns:a16="http://schemas.microsoft.com/office/drawing/2014/main" id="{6C9E6A96-EF0A-CFCD-BF1E-8074AB158D74}"/>
                </a:ext>
              </a:extLst>
            </p:cNvPr>
            <p:cNvCxnSpPr>
              <a:cxnSpLocks/>
            </p:cNvCxnSpPr>
            <p:nvPr/>
          </p:nvCxnSpPr>
          <p:spPr>
            <a:xfrm>
              <a:off x="8191950" y="34155009"/>
              <a:ext cx="49016" cy="0"/>
            </a:xfrm>
            <a:prstGeom prst="straightConnector1">
              <a:avLst/>
            </a:prstGeom>
            <a:ln w="34925">
              <a:solidFill>
                <a:srgbClr val="243A5E"/>
              </a:solidFill>
              <a:tailEnd type="arrow" w="med" len="sm"/>
            </a:ln>
          </p:spPr>
          <p:style>
            <a:lnRef idx="2">
              <a:schemeClr val="accent1"/>
            </a:lnRef>
            <a:fillRef idx="0">
              <a:schemeClr val="accent1"/>
            </a:fillRef>
            <a:effectRef idx="1">
              <a:schemeClr val="accent1"/>
            </a:effectRef>
            <a:fontRef idx="minor">
              <a:schemeClr val="tx1"/>
            </a:fontRef>
          </p:style>
        </p:cxnSp>
      </p:grpSp>
      <p:grpSp>
        <p:nvGrpSpPr>
          <p:cNvPr id="501" name="Group 500">
            <a:extLst>
              <a:ext uri="{FF2B5EF4-FFF2-40B4-BE49-F238E27FC236}">
                <a16:creationId xmlns:a16="http://schemas.microsoft.com/office/drawing/2014/main" id="{285E13D2-2943-3F56-6898-75AFB55D0049}"/>
              </a:ext>
              <a:ext uri="{C183D7F6-B498-43B3-948B-1728B52AA6E4}">
                <adec:decorative xmlns:adec="http://schemas.microsoft.com/office/drawing/2017/decorative" val="1"/>
              </a:ext>
            </a:extLst>
          </p:cNvPr>
          <p:cNvGrpSpPr/>
          <p:nvPr/>
        </p:nvGrpSpPr>
        <p:grpSpPr>
          <a:xfrm>
            <a:off x="8153666" y="35472718"/>
            <a:ext cx="133817" cy="0"/>
            <a:chOff x="8191950" y="34155009"/>
            <a:chExt cx="133817" cy="0"/>
          </a:xfrm>
        </p:grpSpPr>
        <p:cxnSp>
          <p:nvCxnSpPr>
            <p:cNvPr id="502" name="Straight Arrow Connector 501">
              <a:extLst>
                <a:ext uri="{FF2B5EF4-FFF2-40B4-BE49-F238E27FC236}">
                  <a16:creationId xmlns:a16="http://schemas.microsoft.com/office/drawing/2014/main" id="{81384163-2122-0B0B-DFAD-D4F1979EE6E7}"/>
                </a:ext>
              </a:extLst>
            </p:cNvPr>
            <p:cNvCxnSpPr>
              <a:cxnSpLocks/>
            </p:cNvCxnSpPr>
            <p:nvPr/>
          </p:nvCxnSpPr>
          <p:spPr>
            <a:xfrm>
              <a:off x="8276751" y="34155009"/>
              <a:ext cx="49016" cy="0"/>
            </a:xfrm>
            <a:prstGeom prst="straightConnector1">
              <a:avLst/>
            </a:prstGeom>
            <a:ln w="34925">
              <a:solidFill>
                <a:srgbClr val="243A5E"/>
              </a:solidFill>
              <a:tailEnd type="arrow" w="med" len="sm"/>
            </a:ln>
          </p:spPr>
          <p:style>
            <a:lnRef idx="2">
              <a:schemeClr val="accent1"/>
            </a:lnRef>
            <a:fillRef idx="0">
              <a:schemeClr val="accent1"/>
            </a:fillRef>
            <a:effectRef idx="1">
              <a:schemeClr val="accent1"/>
            </a:effectRef>
            <a:fontRef idx="minor">
              <a:schemeClr val="tx1"/>
            </a:fontRef>
          </p:style>
        </p:cxnSp>
        <p:cxnSp>
          <p:nvCxnSpPr>
            <p:cNvPr id="503" name="Straight Arrow Connector 502">
              <a:extLst>
                <a:ext uri="{FF2B5EF4-FFF2-40B4-BE49-F238E27FC236}">
                  <a16:creationId xmlns:a16="http://schemas.microsoft.com/office/drawing/2014/main" id="{A97E6C85-EE44-2F89-04BF-64C8A7771C8D}"/>
                </a:ext>
              </a:extLst>
            </p:cNvPr>
            <p:cNvCxnSpPr>
              <a:cxnSpLocks/>
            </p:cNvCxnSpPr>
            <p:nvPr/>
          </p:nvCxnSpPr>
          <p:spPr>
            <a:xfrm>
              <a:off x="8191950" y="34155009"/>
              <a:ext cx="49016" cy="0"/>
            </a:xfrm>
            <a:prstGeom prst="straightConnector1">
              <a:avLst/>
            </a:prstGeom>
            <a:ln w="34925">
              <a:solidFill>
                <a:srgbClr val="243A5E"/>
              </a:solidFill>
              <a:tailEnd type="arrow" w="med" len="sm"/>
            </a:ln>
          </p:spPr>
          <p:style>
            <a:lnRef idx="2">
              <a:schemeClr val="accent1"/>
            </a:lnRef>
            <a:fillRef idx="0">
              <a:schemeClr val="accent1"/>
            </a:fillRef>
            <a:effectRef idx="1">
              <a:schemeClr val="accent1"/>
            </a:effectRef>
            <a:fontRef idx="minor">
              <a:schemeClr val="tx1"/>
            </a:fontRef>
          </p:style>
        </p:cxnSp>
      </p:grpSp>
      <p:pic>
        <p:nvPicPr>
          <p:cNvPr id="9" name="Picture 8" descr="Microsoft logo">
            <a:extLst>
              <a:ext uri="{FF2B5EF4-FFF2-40B4-BE49-F238E27FC236}">
                <a16:creationId xmlns:a16="http://schemas.microsoft.com/office/drawing/2014/main" id="{4B4884ED-9E06-DDF2-0669-867CD9F5BFE1}"/>
              </a:ext>
              <a:ext uri="{C183D7F6-B498-43B3-948B-1728B52AA6E4}">
                <adec:decorative xmlns:adec="http://schemas.microsoft.com/office/drawing/2017/decorative" val="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5834" y="208750"/>
            <a:ext cx="2382079" cy="1067665"/>
          </a:xfrm>
          <a:prstGeom prst="rect">
            <a:avLst/>
          </a:prstGeom>
        </p:spPr>
      </p:pic>
      <p:sp>
        <p:nvSpPr>
          <p:cNvPr id="10" name="Title 9">
            <a:extLst>
              <a:ext uri="{FF2B5EF4-FFF2-40B4-BE49-F238E27FC236}">
                <a16:creationId xmlns:a16="http://schemas.microsoft.com/office/drawing/2014/main" id="{DCDE470E-F4F8-9EB5-D928-6AC2E4388C92}"/>
              </a:ext>
            </a:extLst>
          </p:cNvPr>
          <p:cNvSpPr txBox="1">
            <a:spLocks noGrp="1"/>
          </p:cNvSpPr>
          <p:nvPr>
            <p:ph type="title" idx="4294967295"/>
          </p:nvPr>
        </p:nvSpPr>
        <p:spPr>
          <a:xfrm>
            <a:off x="445824" y="1178459"/>
            <a:ext cx="4576551" cy="1726627"/>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85000"/>
              </a:lnSpc>
              <a:spcBef>
                <a:spcPts val="0"/>
              </a:spcBef>
              <a:spcAft>
                <a:spcPts val="0"/>
              </a:spcAft>
              <a:buClrTx/>
              <a:buSzTx/>
              <a:buFontTx/>
              <a:buNone/>
              <a:tabLst/>
              <a:defRPr/>
            </a:pPr>
            <a:r>
              <a:rPr kumimoji="0" lang="en-US" sz="4400" b="0" i="0" u="none" strike="noStrike" kern="1200" cap="none" spc="0" normalizeH="0" baseline="0" noProof="0" dirty="0">
                <a:ln>
                  <a:noFill/>
                </a:ln>
                <a:solidFill>
                  <a:schemeClr val="tx1"/>
                </a:solidFill>
                <a:effectLst/>
                <a:uLnTx/>
                <a:uFillTx/>
                <a:latin typeface="Segoe Sans Display Semibold" pitchFamily="2" charset="0"/>
                <a:ea typeface="+mn-ea"/>
                <a:cs typeface="Segoe Sans Display Semibold" pitchFamily="2" charset="0"/>
              </a:rPr>
              <a:t>Get started with Microsoft 365 Copilot</a:t>
            </a:r>
          </a:p>
        </p:txBody>
      </p:sp>
      <p:sp>
        <p:nvSpPr>
          <p:cNvPr id="12" name="TextBox 11">
            <a:extLst>
              <a:ext uri="{FF2B5EF4-FFF2-40B4-BE49-F238E27FC236}">
                <a16:creationId xmlns:a16="http://schemas.microsoft.com/office/drawing/2014/main" id="{1275E011-023D-9B61-D232-A9B1B21778DF}"/>
              </a:ext>
            </a:extLst>
          </p:cNvPr>
          <p:cNvSpPr txBox="1"/>
          <p:nvPr/>
        </p:nvSpPr>
        <p:spPr>
          <a:xfrm>
            <a:off x="6200388" y="773617"/>
            <a:ext cx="5335169" cy="1788631"/>
          </a:xfrm>
          <a:prstGeom prst="rect">
            <a:avLst/>
          </a:prstGeom>
          <a:noFill/>
        </p:spPr>
        <p:txBody>
          <a:bodyPr wrap="square" lIns="0" tIns="0" rIns="0" bIns="0" rtlCol="0">
            <a:spAutoFit/>
          </a:bodyPr>
          <a:lstStyle/>
          <a:p>
            <a:pPr>
              <a:lnSpc>
                <a:spcPct val="105000"/>
              </a:lnSpc>
            </a:pPr>
            <a:r>
              <a:rPr lang="en-US" sz="1600" dirty="0">
                <a:gradFill flip="none" rotWithShape="1">
                  <a:gsLst>
                    <a:gs pos="0">
                      <a:srgbClr val="0078D4"/>
                    </a:gs>
                    <a:gs pos="50000">
                      <a:srgbClr val="C53FCC"/>
                    </a:gs>
                  </a:gsLst>
                  <a:lin ang="0" scaled="1"/>
                  <a:tileRect/>
                </a:gradFill>
                <a:latin typeface="Segoe Sans Display Semibold" pitchFamily="2" charset="0"/>
                <a:cs typeface="Segoe Sans Display Semibold" pitchFamily="2" charset="0"/>
              </a:rPr>
              <a:t>Microsoft 365 Copilot</a:t>
            </a:r>
            <a:r>
              <a:rPr lang="en-US" sz="1600" dirty="0">
                <a:latin typeface="Segoe Sans Display" pitchFamily="2" charset="0"/>
                <a:cs typeface="Segoe Sans Display" pitchFamily="2" charset="0"/>
              </a:rPr>
              <a:t> is an AI assistant for work that boosts productivity and creativity, helping you unlock more value to grow and run your business. Integrated into the apps millions use every day, it combines the power of the most advanced AI models with the web and your business data, offering real-time intelligent assistance and improved collaboration to you and your employees. </a:t>
            </a:r>
          </a:p>
        </p:txBody>
      </p:sp>
      <p:grpSp>
        <p:nvGrpSpPr>
          <p:cNvPr id="14" name="Group 13" descr="Screenshot of Business Chat">
            <a:extLst>
              <a:ext uri="{FF2B5EF4-FFF2-40B4-BE49-F238E27FC236}">
                <a16:creationId xmlns:a16="http://schemas.microsoft.com/office/drawing/2014/main" id="{CAA8FA5B-464E-2EE3-2175-0070BA01DD68}"/>
              </a:ext>
            </a:extLst>
          </p:cNvPr>
          <p:cNvGrpSpPr/>
          <p:nvPr/>
        </p:nvGrpSpPr>
        <p:grpSpPr>
          <a:xfrm>
            <a:off x="443553" y="4159360"/>
            <a:ext cx="5464482" cy="3264011"/>
            <a:chOff x="443553" y="4393095"/>
            <a:chExt cx="5464482" cy="3264011"/>
          </a:xfrm>
        </p:grpSpPr>
        <p:sp>
          <p:nvSpPr>
            <p:cNvPr id="15" name="Rectangle: Rounded Corners 14">
              <a:extLst>
                <a:ext uri="{FF2B5EF4-FFF2-40B4-BE49-F238E27FC236}">
                  <a16:creationId xmlns:a16="http://schemas.microsoft.com/office/drawing/2014/main" id="{C8C11791-8836-CBA9-B1F9-9E1214395EC8}"/>
                </a:ext>
              </a:extLst>
            </p:cNvPr>
            <p:cNvSpPr/>
            <p:nvPr/>
          </p:nvSpPr>
          <p:spPr>
            <a:xfrm>
              <a:off x="443553" y="4393095"/>
              <a:ext cx="5464482" cy="3264011"/>
            </a:xfrm>
            <a:prstGeom prst="roundRect">
              <a:avLst>
                <a:gd name="adj" fmla="val 2361"/>
              </a:avLst>
            </a:prstGeom>
            <a:solidFill>
              <a:srgbClr val="F0ECF8"/>
            </a:solidFill>
            <a:ln w="12700">
              <a:solidFill>
                <a:srgbClr val="BBA6DE"/>
              </a:solidFill>
            </a:ln>
            <a:effectLst>
              <a:outerShdw blurRad="177800" dist="127000" dir="2700000" algn="t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a:extLst>
                <a:ext uri="{FF2B5EF4-FFF2-40B4-BE49-F238E27FC236}">
                  <a16:creationId xmlns:a16="http://schemas.microsoft.com/office/drawing/2014/main" id="{24F26B98-FDC8-86FA-7D50-6F4F0976CA04}"/>
                </a:ext>
              </a:extLst>
            </p:cNvPr>
            <p:cNvPicPr>
              <a:picLocks noChangeAspect="1"/>
            </p:cNvPicPr>
            <p:nvPr/>
          </p:nvPicPr>
          <p:blipFill>
            <a:blip r:embed="rId4">
              <a:extLst>
                <a:ext uri="{28A0092B-C50C-407E-A947-70E740481C1C}">
                  <a14:useLocalDpi xmlns:a14="http://schemas.microsoft.com/office/drawing/2010/main" val="0"/>
                </a:ext>
              </a:extLst>
            </a:blip>
            <a:srcRect l="3237" t="2746" r="3264" b="8156"/>
            <a:stretch/>
          </p:blipFill>
          <p:spPr>
            <a:xfrm>
              <a:off x="658795" y="4609397"/>
              <a:ext cx="5033998" cy="2831406"/>
            </a:xfrm>
            <a:prstGeom prst="roundRect">
              <a:avLst>
                <a:gd name="adj" fmla="val 2434"/>
              </a:avLst>
            </a:prstGeom>
          </p:spPr>
        </p:pic>
      </p:grpSp>
      <p:sp>
        <p:nvSpPr>
          <p:cNvPr id="17" name="TextBox 16">
            <a:extLst>
              <a:ext uri="{FF2B5EF4-FFF2-40B4-BE49-F238E27FC236}">
                <a16:creationId xmlns:a16="http://schemas.microsoft.com/office/drawing/2014/main" id="{04CC9556-906E-521E-95F3-2F8765C29906}"/>
              </a:ext>
            </a:extLst>
          </p:cNvPr>
          <p:cNvSpPr txBox="1"/>
          <p:nvPr/>
        </p:nvSpPr>
        <p:spPr>
          <a:xfrm>
            <a:off x="6200388" y="4691635"/>
            <a:ext cx="4886712" cy="877163"/>
          </a:xfrm>
          <a:prstGeom prst="rect">
            <a:avLst/>
          </a:prstGeom>
          <a:noFill/>
        </p:spPr>
        <p:txBody>
          <a:bodyPr wrap="square" lIns="0" tIns="0" rIns="0" bIns="0" rtlCol="0">
            <a:spAutoFit/>
          </a:bodyPr>
          <a:lstStyle/>
          <a:p>
            <a:pPr>
              <a:lnSpc>
                <a:spcPct val="95000"/>
              </a:lnSpc>
            </a:pPr>
            <a:r>
              <a:rPr lang="en-US" sz="3000" spc="-50" dirty="0">
                <a:latin typeface="Segoe Sans Display Semibold" pitchFamily="2" charset="0"/>
                <a:cs typeface="Segoe Sans Display Semibold" pitchFamily="2" charset="0"/>
              </a:rPr>
              <a:t>How to access </a:t>
            </a:r>
          </a:p>
          <a:p>
            <a:pPr>
              <a:lnSpc>
                <a:spcPct val="95000"/>
              </a:lnSpc>
            </a:pPr>
            <a:r>
              <a:rPr lang="en-US" sz="3000" spc="-50" dirty="0">
                <a:latin typeface="Segoe Sans Display Semibold" pitchFamily="2" charset="0"/>
                <a:cs typeface="Segoe Sans Display Semibold" pitchFamily="2" charset="0"/>
              </a:rPr>
              <a:t>Microsoft 365 Copilot</a:t>
            </a:r>
          </a:p>
        </p:txBody>
      </p:sp>
      <p:sp>
        <p:nvSpPr>
          <p:cNvPr id="18" name="TextBox 17">
            <a:extLst>
              <a:ext uri="{FF2B5EF4-FFF2-40B4-BE49-F238E27FC236}">
                <a16:creationId xmlns:a16="http://schemas.microsoft.com/office/drawing/2014/main" id="{C5D3E2AC-F3F9-3368-B558-DF1549D85B62}"/>
              </a:ext>
            </a:extLst>
          </p:cNvPr>
          <p:cNvSpPr txBox="1"/>
          <p:nvPr/>
        </p:nvSpPr>
        <p:spPr>
          <a:xfrm>
            <a:off x="6200387" y="5724173"/>
            <a:ext cx="5197863" cy="1166923"/>
          </a:xfrm>
          <a:prstGeom prst="rect">
            <a:avLst/>
          </a:prstGeom>
          <a:noFill/>
        </p:spPr>
        <p:txBody>
          <a:bodyPr wrap="square" lIns="0" tIns="0" rIns="0" bIns="0" rtlCol="0">
            <a:spAutoFit/>
          </a:bodyPr>
          <a:lstStyle/>
          <a:p>
            <a:pPr>
              <a:lnSpc>
                <a:spcPct val="105000"/>
              </a:lnSpc>
              <a:spcAft>
                <a:spcPts val="1200"/>
              </a:spcAft>
            </a:pPr>
            <a:r>
              <a:rPr lang="en-US" sz="1600" dirty="0">
                <a:latin typeface="Segoe Sans Display" pitchFamily="2" charset="0"/>
                <a:cs typeface="Segoe Sans Display" pitchFamily="2" charset="0"/>
              </a:rPr>
              <a:t>Copilot Chat can be accessed in the Microsoft 365 app and at </a:t>
            </a:r>
            <a:r>
              <a:rPr lang="en-US" sz="1600" dirty="0">
                <a:solidFill>
                  <a:schemeClr val="accent1">
                    <a:lumMod val="75000"/>
                  </a:schemeClr>
                </a:solidFill>
                <a:latin typeface="Segoe Sans Display Semibold" pitchFamily="2" charset="0"/>
                <a:cs typeface="Segoe Sans Display Semibold" pitchFamily="2" charset="0"/>
                <a:hlinkClick r:id="rId5">
                  <a:extLst>
                    <a:ext uri="{A12FA001-AC4F-418D-AE19-62706E023703}">
                      <ahyp:hlinkClr xmlns:ahyp="http://schemas.microsoft.com/office/drawing/2018/hyperlinkcolor" val="tx"/>
                    </a:ext>
                  </a:extLst>
                </a:hlinkClick>
              </a:rPr>
              <a:t>microsoft365.com/copilot</a:t>
            </a:r>
            <a:r>
              <a:rPr lang="en-US" sz="1600" dirty="0">
                <a:latin typeface="Segoe Sans Display" pitchFamily="2" charset="0"/>
                <a:cs typeface="Segoe Sans Display" pitchFamily="2" charset="0"/>
              </a:rPr>
              <a:t>. </a:t>
            </a:r>
          </a:p>
          <a:p>
            <a:pPr>
              <a:lnSpc>
                <a:spcPct val="105000"/>
              </a:lnSpc>
            </a:pPr>
            <a:r>
              <a:rPr lang="en-US" sz="1600" dirty="0">
                <a:latin typeface="Segoe Sans Display" pitchFamily="2" charset="0"/>
                <a:cs typeface="Segoe Sans Display" pitchFamily="2" charset="0"/>
              </a:rPr>
              <a:t>Copilot in the Microsoft 365 apps can be accessed by clicking on the Copilot icon in the Home tab of each app.</a:t>
            </a:r>
          </a:p>
        </p:txBody>
      </p:sp>
      <p:sp>
        <p:nvSpPr>
          <p:cNvPr id="19" name="TextBox 18">
            <a:extLst>
              <a:ext uri="{FF2B5EF4-FFF2-40B4-BE49-F238E27FC236}">
                <a16:creationId xmlns:a16="http://schemas.microsoft.com/office/drawing/2014/main" id="{6D9BDDB9-BC47-0A9C-0A8B-D5821D57928E}"/>
              </a:ext>
            </a:extLst>
          </p:cNvPr>
          <p:cNvSpPr txBox="1"/>
          <p:nvPr/>
        </p:nvSpPr>
        <p:spPr>
          <a:xfrm>
            <a:off x="448557" y="8102303"/>
            <a:ext cx="8627709" cy="438582"/>
          </a:xfrm>
          <a:prstGeom prst="rect">
            <a:avLst/>
          </a:prstGeom>
          <a:noFill/>
        </p:spPr>
        <p:txBody>
          <a:bodyPr wrap="square" lIns="0" tIns="0" rIns="0" bIns="0" rtlCol="0">
            <a:spAutoFit/>
          </a:bodyPr>
          <a:lstStyle/>
          <a:p>
            <a:pPr>
              <a:lnSpc>
                <a:spcPct val="95000"/>
              </a:lnSpc>
            </a:pPr>
            <a:r>
              <a:rPr lang="en-US" sz="3000" spc="-50">
                <a:latin typeface="Segoe Sans Display Semibold" pitchFamily="2" charset="0"/>
                <a:cs typeface="Segoe Sans Display Semibold" pitchFamily="2" charset="0"/>
              </a:rPr>
              <a:t>How Copilot can help you in Microsoft 365 apps</a:t>
            </a:r>
          </a:p>
        </p:txBody>
      </p:sp>
      <p:sp>
        <p:nvSpPr>
          <p:cNvPr id="20" name="TextBox 19">
            <a:extLst>
              <a:ext uri="{FF2B5EF4-FFF2-40B4-BE49-F238E27FC236}">
                <a16:creationId xmlns:a16="http://schemas.microsoft.com/office/drawing/2014/main" id="{B9E23D01-8EDB-F7BF-FFB0-5BE630E490D9}"/>
              </a:ext>
            </a:extLst>
          </p:cNvPr>
          <p:cNvSpPr txBox="1"/>
          <p:nvPr/>
        </p:nvSpPr>
        <p:spPr>
          <a:xfrm>
            <a:off x="448556" y="8685752"/>
            <a:ext cx="7590544" cy="495970"/>
          </a:xfrm>
          <a:prstGeom prst="rect">
            <a:avLst/>
          </a:prstGeom>
          <a:noFill/>
        </p:spPr>
        <p:txBody>
          <a:bodyPr wrap="square" lIns="0" tIns="0" rIns="0" bIns="0" rtlCol="0">
            <a:spAutoFit/>
          </a:bodyPr>
          <a:lstStyle/>
          <a:p>
            <a:pPr>
              <a:lnSpc>
                <a:spcPct val="105000"/>
              </a:lnSpc>
            </a:pPr>
            <a:r>
              <a:rPr lang="en-US" sz="1600">
                <a:latin typeface="Segoe Sans Display" pitchFamily="2" charset="0"/>
                <a:cs typeface="Segoe Sans Display" pitchFamily="2" charset="0"/>
              </a:rPr>
              <a:t>Discover how Copilot can help you perform tasks faster in some of the Microsoft 365 apps you use every day. Here are just a few examples of its capabilities.</a:t>
            </a:r>
          </a:p>
        </p:txBody>
      </p:sp>
      <p:pic>
        <p:nvPicPr>
          <p:cNvPr id="28" name="Graphic 27">
            <a:extLst>
              <a:ext uri="{FF2B5EF4-FFF2-40B4-BE49-F238E27FC236}">
                <a16:creationId xmlns:a16="http://schemas.microsoft.com/office/drawing/2014/main" id="{569D6AF6-108D-EACF-1016-F8953EE0A00A}"/>
              </a:ext>
              <a:ext uri="{C183D7F6-B498-43B3-948B-1728B52AA6E4}">
                <adec:decorative xmlns:adec="http://schemas.microsoft.com/office/drawing/2017/decorative" val="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57720" y="9624133"/>
            <a:ext cx="822706" cy="822706"/>
          </a:xfrm>
          <a:prstGeom prst="rect">
            <a:avLst/>
          </a:prstGeom>
        </p:spPr>
      </p:pic>
      <p:sp>
        <p:nvSpPr>
          <p:cNvPr id="29" name="TextBox 28">
            <a:extLst>
              <a:ext uri="{FF2B5EF4-FFF2-40B4-BE49-F238E27FC236}">
                <a16:creationId xmlns:a16="http://schemas.microsoft.com/office/drawing/2014/main" id="{FECB17D4-9055-EE94-9FAD-492E71919EEB}"/>
              </a:ext>
            </a:extLst>
          </p:cNvPr>
          <p:cNvSpPr txBox="1"/>
          <p:nvPr/>
        </p:nvSpPr>
        <p:spPr>
          <a:xfrm>
            <a:off x="1673337" y="9854152"/>
            <a:ext cx="2180727" cy="356188"/>
          </a:xfrm>
          <a:prstGeom prst="rect">
            <a:avLst/>
          </a:prstGeom>
          <a:noFill/>
        </p:spPr>
        <p:txBody>
          <a:bodyPr wrap="square" lIns="0" tIns="0" rIns="0" bIns="0" rtlCol="0" anchor="ctr">
            <a:spAutoFit/>
          </a:bodyPr>
          <a:lstStyle/>
          <a:p>
            <a:pPr>
              <a:lnSpc>
                <a:spcPct val="105000"/>
              </a:lnSpc>
            </a:pPr>
            <a:r>
              <a:rPr lang="en-US" sz="2400" spc="-50" dirty="0">
                <a:latin typeface="Segoe Sans Display Semibold" pitchFamily="2" charset="0"/>
                <a:cs typeface="Segoe Sans Display Semibold" pitchFamily="2" charset="0"/>
              </a:rPr>
              <a:t>Copilot Chat</a:t>
            </a:r>
          </a:p>
        </p:txBody>
      </p:sp>
      <p:sp>
        <p:nvSpPr>
          <p:cNvPr id="30" name="TextBox 29">
            <a:extLst>
              <a:ext uri="{FF2B5EF4-FFF2-40B4-BE49-F238E27FC236}">
                <a16:creationId xmlns:a16="http://schemas.microsoft.com/office/drawing/2014/main" id="{4A5F6355-AC23-1707-3A74-12DE9573FE29}"/>
              </a:ext>
            </a:extLst>
          </p:cNvPr>
          <p:cNvSpPr txBox="1"/>
          <p:nvPr/>
        </p:nvSpPr>
        <p:spPr>
          <a:xfrm>
            <a:off x="657720" y="10609802"/>
            <a:ext cx="3196344" cy="296813"/>
          </a:xfrm>
          <a:prstGeom prst="rect">
            <a:avLst/>
          </a:prstGeom>
          <a:noFill/>
        </p:spPr>
        <p:txBody>
          <a:bodyPr wrap="square" lIns="0" tIns="0" rIns="0" bIns="0" rtlCol="0">
            <a:spAutoFit/>
          </a:bodyPr>
          <a:lstStyle/>
          <a:p>
            <a:pPr>
              <a:lnSpc>
                <a:spcPct val="105000"/>
              </a:lnSpc>
            </a:pPr>
            <a:r>
              <a:rPr lang="en-US" sz="2000" spc="-50">
                <a:latin typeface="Segoe Sans Display Semibold" pitchFamily="2" charset="0"/>
                <a:cs typeface="Segoe Sans Display Semibold" pitchFamily="2" charset="0"/>
              </a:rPr>
              <a:t>Quickly catch up on projects</a:t>
            </a:r>
          </a:p>
        </p:txBody>
      </p:sp>
      <p:sp>
        <p:nvSpPr>
          <p:cNvPr id="31" name="TextBox 30">
            <a:extLst>
              <a:ext uri="{FF2B5EF4-FFF2-40B4-BE49-F238E27FC236}">
                <a16:creationId xmlns:a16="http://schemas.microsoft.com/office/drawing/2014/main" id="{CD689CB0-A93E-D4D8-8926-DA5D9105FC63}"/>
              </a:ext>
            </a:extLst>
          </p:cNvPr>
          <p:cNvSpPr txBox="1"/>
          <p:nvPr/>
        </p:nvSpPr>
        <p:spPr>
          <a:xfrm>
            <a:off x="657720" y="10959052"/>
            <a:ext cx="3196344" cy="434030"/>
          </a:xfrm>
          <a:prstGeom prst="rect">
            <a:avLst/>
          </a:prstGeom>
          <a:noFill/>
        </p:spPr>
        <p:txBody>
          <a:bodyPr wrap="square" lIns="0" tIns="0" rIns="0" bIns="0" rtlCol="0">
            <a:spAutoFit/>
          </a:bodyPr>
          <a:lstStyle/>
          <a:p>
            <a:pPr>
              <a:lnSpc>
                <a:spcPct val="105000"/>
              </a:lnSpc>
            </a:pPr>
            <a:r>
              <a:rPr lang="en-US" sz="1400">
                <a:latin typeface="Segoe Sans Display" pitchFamily="2" charset="0"/>
                <a:cs typeface="Segoe Sans Display" pitchFamily="2" charset="0"/>
              </a:rPr>
              <a:t>“Summarize emails where I was mentioned.”</a:t>
            </a:r>
          </a:p>
        </p:txBody>
      </p:sp>
      <p:sp>
        <p:nvSpPr>
          <p:cNvPr id="32" name="TextBox 31">
            <a:extLst>
              <a:ext uri="{FF2B5EF4-FFF2-40B4-BE49-F238E27FC236}">
                <a16:creationId xmlns:a16="http://schemas.microsoft.com/office/drawing/2014/main" id="{677753F2-B8C8-A01E-952B-4FC472BE2101}"/>
              </a:ext>
            </a:extLst>
          </p:cNvPr>
          <p:cNvSpPr txBox="1"/>
          <p:nvPr/>
        </p:nvSpPr>
        <p:spPr>
          <a:xfrm>
            <a:off x="657720" y="11594052"/>
            <a:ext cx="3196344" cy="830997"/>
          </a:xfrm>
          <a:prstGeom prst="rect">
            <a:avLst/>
          </a:prstGeom>
          <a:noFill/>
        </p:spPr>
        <p:txBody>
          <a:bodyPr wrap="square" lIns="0" tIns="0" rIns="0" bIns="0" rtlCol="0">
            <a:spAutoFit/>
          </a:bodyPr>
          <a:lstStyle/>
          <a:p>
            <a:pPr>
              <a:lnSpc>
                <a:spcPct val="90000"/>
              </a:lnSpc>
            </a:pPr>
            <a:r>
              <a:rPr lang="en-US" sz="2000" spc="-50" dirty="0">
                <a:latin typeface="Segoe Sans Display Semibold" pitchFamily="2" charset="0"/>
                <a:cs typeface="Segoe Sans Display Semibold" pitchFamily="2" charset="0"/>
              </a:rPr>
              <a:t>Get quick insights from a sea of content—no matter where the information is</a:t>
            </a:r>
          </a:p>
        </p:txBody>
      </p:sp>
      <p:sp>
        <p:nvSpPr>
          <p:cNvPr id="33" name="TextBox 32">
            <a:extLst>
              <a:ext uri="{FF2B5EF4-FFF2-40B4-BE49-F238E27FC236}">
                <a16:creationId xmlns:a16="http://schemas.microsoft.com/office/drawing/2014/main" id="{667AFB68-9974-F539-14D3-146693B61EAA}"/>
              </a:ext>
            </a:extLst>
          </p:cNvPr>
          <p:cNvSpPr txBox="1"/>
          <p:nvPr/>
        </p:nvSpPr>
        <p:spPr>
          <a:xfrm>
            <a:off x="657720" y="12489402"/>
            <a:ext cx="3196344" cy="683842"/>
          </a:xfrm>
          <a:prstGeom prst="rect">
            <a:avLst/>
          </a:prstGeom>
          <a:noFill/>
        </p:spPr>
        <p:txBody>
          <a:bodyPr wrap="square" lIns="0" tIns="0" rIns="0" bIns="0" rtlCol="0">
            <a:spAutoFit/>
          </a:bodyPr>
          <a:lstStyle/>
          <a:p>
            <a:pPr>
              <a:lnSpc>
                <a:spcPct val="105000"/>
              </a:lnSpc>
            </a:pPr>
            <a:r>
              <a:rPr lang="en-US" sz="1400" dirty="0">
                <a:latin typeface="Segoe Sans Display" pitchFamily="2" charset="0"/>
                <a:cs typeface="Segoe Sans Display" pitchFamily="2" charset="0"/>
              </a:rPr>
              <a:t>“Teach me about [Concept] in a way a non-technical person could understand.”</a:t>
            </a:r>
          </a:p>
        </p:txBody>
      </p:sp>
      <p:sp>
        <p:nvSpPr>
          <p:cNvPr id="34" name="TextBox 33">
            <a:extLst>
              <a:ext uri="{FF2B5EF4-FFF2-40B4-BE49-F238E27FC236}">
                <a16:creationId xmlns:a16="http://schemas.microsoft.com/office/drawing/2014/main" id="{68B2C68B-32C8-68A7-7A32-B3EEEC94D774}"/>
              </a:ext>
            </a:extLst>
          </p:cNvPr>
          <p:cNvSpPr txBox="1"/>
          <p:nvPr/>
        </p:nvSpPr>
        <p:spPr>
          <a:xfrm>
            <a:off x="4502535" y="10609802"/>
            <a:ext cx="3196344" cy="553998"/>
          </a:xfrm>
          <a:prstGeom prst="rect">
            <a:avLst/>
          </a:prstGeom>
          <a:noFill/>
        </p:spPr>
        <p:txBody>
          <a:bodyPr wrap="square" lIns="0" tIns="0" rIns="0" bIns="0" rtlCol="0">
            <a:spAutoFit/>
          </a:bodyPr>
          <a:lstStyle/>
          <a:p>
            <a:pPr>
              <a:lnSpc>
                <a:spcPct val="90000"/>
              </a:lnSpc>
            </a:pPr>
            <a:r>
              <a:rPr lang="en-US" sz="2000" spc="-50" dirty="0">
                <a:latin typeface="Segoe Sans Display Semibold" pitchFamily="2" charset="0"/>
                <a:cs typeface="Segoe Sans Display Semibold" pitchFamily="2" charset="0"/>
              </a:rPr>
              <a:t>Create content by getting data from multiple sources</a:t>
            </a:r>
          </a:p>
        </p:txBody>
      </p:sp>
      <p:sp>
        <p:nvSpPr>
          <p:cNvPr id="35" name="TextBox 34">
            <a:extLst>
              <a:ext uri="{FF2B5EF4-FFF2-40B4-BE49-F238E27FC236}">
                <a16:creationId xmlns:a16="http://schemas.microsoft.com/office/drawing/2014/main" id="{6D67683E-AEB7-AA2C-1278-154D595A6789}"/>
              </a:ext>
            </a:extLst>
          </p:cNvPr>
          <p:cNvSpPr txBox="1"/>
          <p:nvPr/>
        </p:nvSpPr>
        <p:spPr>
          <a:xfrm>
            <a:off x="4502535" y="11232102"/>
            <a:ext cx="3196344" cy="683842"/>
          </a:xfrm>
          <a:prstGeom prst="rect">
            <a:avLst/>
          </a:prstGeom>
          <a:noFill/>
        </p:spPr>
        <p:txBody>
          <a:bodyPr wrap="square" lIns="0" tIns="0" rIns="0" bIns="0" rtlCol="0">
            <a:spAutoFit/>
          </a:bodyPr>
          <a:lstStyle/>
          <a:p>
            <a:pPr>
              <a:lnSpc>
                <a:spcPct val="105000"/>
              </a:lnSpc>
            </a:pPr>
            <a:r>
              <a:rPr lang="en-US" sz="1400">
                <a:latin typeface="Segoe Sans Display" pitchFamily="2" charset="0"/>
                <a:cs typeface="Segoe Sans Display" pitchFamily="2" charset="0"/>
              </a:rPr>
              <a:t>“Draft a personal email I can send to people in [Role] to call their attention to [Product’s] launch.”</a:t>
            </a:r>
          </a:p>
        </p:txBody>
      </p:sp>
      <p:sp>
        <p:nvSpPr>
          <p:cNvPr id="36" name="TextBox 35">
            <a:extLst>
              <a:ext uri="{FF2B5EF4-FFF2-40B4-BE49-F238E27FC236}">
                <a16:creationId xmlns:a16="http://schemas.microsoft.com/office/drawing/2014/main" id="{03BACB01-22F9-D2DE-B58A-77D6DF96BF57}"/>
              </a:ext>
            </a:extLst>
          </p:cNvPr>
          <p:cNvSpPr txBox="1"/>
          <p:nvPr/>
        </p:nvSpPr>
        <p:spPr>
          <a:xfrm>
            <a:off x="4502535" y="12076652"/>
            <a:ext cx="3196344" cy="296813"/>
          </a:xfrm>
          <a:prstGeom prst="rect">
            <a:avLst/>
          </a:prstGeom>
          <a:noFill/>
        </p:spPr>
        <p:txBody>
          <a:bodyPr wrap="square" lIns="0" tIns="0" rIns="0" bIns="0" rtlCol="0">
            <a:spAutoFit/>
          </a:bodyPr>
          <a:lstStyle/>
          <a:p>
            <a:pPr>
              <a:lnSpc>
                <a:spcPct val="105000"/>
              </a:lnSpc>
            </a:pPr>
            <a:r>
              <a:rPr lang="en-US" sz="2000" spc="-50">
                <a:latin typeface="Segoe Sans Display Semibold" pitchFamily="2" charset="0"/>
                <a:cs typeface="Segoe Sans Display Semibold" pitchFamily="2" charset="0"/>
              </a:rPr>
              <a:t>Prepare for meetings</a:t>
            </a:r>
          </a:p>
        </p:txBody>
      </p:sp>
      <p:sp>
        <p:nvSpPr>
          <p:cNvPr id="37" name="TextBox 36">
            <a:extLst>
              <a:ext uri="{FF2B5EF4-FFF2-40B4-BE49-F238E27FC236}">
                <a16:creationId xmlns:a16="http://schemas.microsoft.com/office/drawing/2014/main" id="{BA0F8F5E-85E3-906A-1762-8E83462F3F84}"/>
              </a:ext>
            </a:extLst>
          </p:cNvPr>
          <p:cNvSpPr txBox="1"/>
          <p:nvPr/>
        </p:nvSpPr>
        <p:spPr>
          <a:xfrm>
            <a:off x="4502535" y="12425902"/>
            <a:ext cx="3196344" cy="918136"/>
          </a:xfrm>
          <a:prstGeom prst="rect">
            <a:avLst/>
          </a:prstGeom>
          <a:noFill/>
        </p:spPr>
        <p:txBody>
          <a:bodyPr wrap="square" lIns="0" tIns="0" rIns="0" bIns="0" rtlCol="0">
            <a:spAutoFit/>
          </a:bodyPr>
          <a:lstStyle/>
          <a:p>
            <a:pPr>
              <a:lnSpc>
                <a:spcPct val="105000"/>
              </a:lnSpc>
            </a:pPr>
            <a:r>
              <a:rPr lang="en-US" sz="1400" dirty="0">
                <a:latin typeface="Segoe Sans Display" pitchFamily="2" charset="0"/>
                <a:cs typeface="Segoe Sans Display" pitchFamily="2" charset="0"/>
              </a:rPr>
              <a:t>“Create a storyboard for a 60-minute keynote where I need to engage a room full of [Audience] about [Topic]; use [File] and [File] as background.”</a:t>
            </a:r>
          </a:p>
        </p:txBody>
      </p:sp>
      <p:pic>
        <p:nvPicPr>
          <p:cNvPr id="38" name="Graphic 37">
            <a:extLst>
              <a:ext uri="{FF2B5EF4-FFF2-40B4-BE49-F238E27FC236}">
                <a16:creationId xmlns:a16="http://schemas.microsoft.com/office/drawing/2014/main" id="{E2398D58-2FA9-DDC6-ACEA-457C8CA1B68B}"/>
              </a:ext>
              <a:ext uri="{C183D7F6-B498-43B3-948B-1728B52AA6E4}">
                <adec:decorative xmlns:adec="http://schemas.microsoft.com/office/drawing/2017/decorative" val="1"/>
              </a:ext>
            </a:extLst>
          </p:cNvPr>
          <p:cNvPicPr>
            <a:picLocks noChangeAspect="1"/>
          </p:cNvPicPr>
          <p:nvPr/>
        </p:nvPicPr>
        <p:blipFill rotWithShape="1">
          <a:blip r:embed="rId8">
            <a:extLst>
              <a:ext uri="{96DAC541-7B7A-43D3-8B79-37D633B846F1}">
                <asvg:svgBlip xmlns:asvg="http://schemas.microsoft.com/office/drawing/2016/SVG/main" r:embed="rId9"/>
              </a:ext>
            </a:extLst>
          </a:blip>
          <a:srcRect l="25797" t="24311" r="22824" b="24311"/>
          <a:stretch>
            <a:fillRect/>
          </a:stretch>
        </p:blipFill>
        <p:spPr>
          <a:xfrm>
            <a:off x="8337934" y="9617942"/>
            <a:ext cx="822706" cy="822706"/>
          </a:xfrm>
          <a:prstGeom prst="rect">
            <a:avLst/>
          </a:prstGeom>
        </p:spPr>
      </p:pic>
      <p:sp>
        <p:nvSpPr>
          <p:cNvPr id="39" name="TextBox 38">
            <a:extLst>
              <a:ext uri="{FF2B5EF4-FFF2-40B4-BE49-F238E27FC236}">
                <a16:creationId xmlns:a16="http://schemas.microsoft.com/office/drawing/2014/main" id="{C6400A15-4812-D99D-5BAA-A8B293D665EC}"/>
              </a:ext>
            </a:extLst>
          </p:cNvPr>
          <p:cNvSpPr txBox="1"/>
          <p:nvPr/>
        </p:nvSpPr>
        <p:spPr>
          <a:xfrm>
            <a:off x="9353550" y="9657302"/>
            <a:ext cx="2180727" cy="743986"/>
          </a:xfrm>
          <a:prstGeom prst="rect">
            <a:avLst/>
          </a:prstGeom>
          <a:noFill/>
        </p:spPr>
        <p:txBody>
          <a:bodyPr wrap="square" lIns="0" tIns="0" rIns="0" bIns="0" rtlCol="0" anchor="ctr">
            <a:spAutoFit/>
          </a:bodyPr>
          <a:lstStyle/>
          <a:p>
            <a:r>
              <a:rPr lang="en-US" sz="2400" spc="-50" dirty="0">
                <a:latin typeface="Segoe Sans Display Semibold" pitchFamily="2" charset="0"/>
                <a:cs typeface="Segoe Sans Display Semibold" pitchFamily="2" charset="0"/>
              </a:rPr>
              <a:t>Copilot in Teams</a:t>
            </a:r>
          </a:p>
        </p:txBody>
      </p:sp>
      <p:sp>
        <p:nvSpPr>
          <p:cNvPr id="40" name="TextBox 39">
            <a:extLst>
              <a:ext uri="{FF2B5EF4-FFF2-40B4-BE49-F238E27FC236}">
                <a16:creationId xmlns:a16="http://schemas.microsoft.com/office/drawing/2014/main" id="{970C6A35-9563-FFA6-C688-FD2C54FFD816}"/>
              </a:ext>
            </a:extLst>
          </p:cNvPr>
          <p:cNvSpPr txBox="1"/>
          <p:nvPr/>
        </p:nvSpPr>
        <p:spPr>
          <a:xfrm>
            <a:off x="8337933" y="10609802"/>
            <a:ext cx="3196344" cy="553998"/>
          </a:xfrm>
          <a:prstGeom prst="rect">
            <a:avLst/>
          </a:prstGeom>
          <a:noFill/>
        </p:spPr>
        <p:txBody>
          <a:bodyPr wrap="square" lIns="0" tIns="0" rIns="0" bIns="0" rtlCol="0">
            <a:spAutoFit/>
          </a:bodyPr>
          <a:lstStyle/>
          <a:p>
            <a:pPr>
              <a:lnSpc>
                <a:spcPct val="90000"/>
              </a:lnSpc>
            </a:pPr>
            <a:r>
              <a:rPr lang="en-US" sz="2000" spc="-50" dirty="0">
                <a:latin typeface="Segoe Sans Display Semibold" pitchFamily="2" charset="0"/>
                <a:cs typeface="Segoe Sans Display Semibold" pitchFamily="2" charset="0"/>
              </a:rPr>
              <a:t>Catch up on missed meetings in a pinch</a:t>
            </a:r>
          </a:p>
        </p:txBody>
      </p:sp>
      <p:sp>
        <p:nvSpPr>
          <p:cNvPr id="41" name="TextBox 40">
            <a:extLst>
              <a:ext uri="{FF2B5EF4-FFF2-40B4-BE49-F238E27FC236}">
                <a16:creationId xmlns:a16="http://schemas.microsoft.com/office/drawing/2014/main" id="{2500F88A-B879-2BC1-0D55-3AF9500818B8}"/>
              </a:ext>
            </a:extLst>
          </p:cNvPr>
          <p:cNvSpPr txBox="1"/>
          <p:nvPr/>
        </p:nvSpPr>
        <p:spPr>
          <a:xfrm>
            <a:off x="8334759" y="11232102"/>
            <a:ext cx="3202694" cy="215252"/>
          </a:xfrm>
          <a:prstGeom prst="rect">
            <a:avLst/>
          </a:prstGeom>
          <a:noFill/>
        </p:spPr>
        <p:txBody>
          <a:bodyPr wrap="square" lIns="0" tIns="0" rIns="0" bIns="0" rtlCol="0">
            <a:spAutoFit/>
          </a:bodyPr>
          <a:lstStyle/>
          <a:p>
            <a:pPr>
              <a:lnSpc>
                <a:spcPct val="105000"/>
              </a:lnSpc>
            </a:pPr>
            <a:r>
              <a:rPr lang="en-US" sz="1400">
                <a:latin typeface="Segoe Sans Display" pitchFamily="2" charset="0"/>
                <a:cs typeface="Segoe Sans Display" pitchFamily="2" charset="0"/>
              </a:rPr>
              <a:t>“What were the key points discussed?”</a:t>
            </a:r>
          </a:p>
        </p:txBody>
      </p:sp>
      <p:sp>
        <p:nvSpPr>
          <p:cNvPr id="42" name="TextBox 41">
            <a:extLst>
              <a:ext uri="{FF2B5EF4-FFF2-40B4-BE49-F238E27FC236}">
                <a16:creationId xmlns:a16="http://schemas.microsoft.com/office/drawing/2014/main" id="{40ACDE07-6E8C-BA7C-7E60-09E76AD99D62}"/>
              </a:ext>
            </a:extLst>
          </p:cNvPr>
          <p:cNvSpPr txBox="1"/>
          <p:nvPr/>
        </p:nvSpPr>
        <p:spPr>
          <a:xfrm>
            <a:off x="8334759" y="11511502"/>
            <a:ext cx="3202694" cy="683842"/>
          </a:xfrm>
          <a:prstGeom prst="rect">
            <a:avLst/>
          </a:prstGeom>
          <a:noFill/>
        </p:spPr>
        <p:txBody>
          <a:bodyPr wrap="square" lIns="0" tIns="0" rIns="0" bIns="0" rtlCol="0">
            <a:spAutoFit/>
          </a:bodyPr>
          <a:lstStyle/>
          <a:p>
            <a:pPr>
              <a:lnSpc>
                <a:spcPct val="105000"/>
              </a:lnSpc>
            </a:pPr>
            <a:r>
              <a:rPr lang="en-US" sz="1400">
                <a:latin typeface="Segoe Sans Display" pitchFamily="2" charset="0"/>
                <a:cs typeface="Segoe Sans Display" pitchFamily="2" charset="0"/>
              </a:rPr>
              <a:t>“Draft a summary from last week’s spotlight meeting and include top customer pitch tips.”</a:t>
            </a:r>
          </a:p>
        </p:txBody>
      </p:sp>
      <p:sp>
        <p:nvSpPr>
          <p:cNvPr id="43" name="TextBox 42">
            <a:extLst>
              <a:ext uri="{FF2B5EF4-FFF2-40B4-BE49-F238E27FC236}">
                <a16:creationId xmlns:a16="http://schemas.microsoft.com/office/drawing/2014/main" id="{ACEF92A8-1490-5C12-EB5D-2983A675E31D}"/>
              </a:ext>
            </a:extLst>
          </p:cNvPr>
          <p:cNvSpPr txBox="1"/>
          <p:nvPr/>
        </p:nvSpPr>
        <p:spPr>
          <a:xfrm>
            <a:off x="8337934" y="12349702"/>
            <a:ext cx="3196344" cy="553998"/>
          </a:xfrm>
          <a:prstGeom prst="rect">
            <a:avLst/>
          </a:prstGeom>
          <a:noFill/>
        </p:spPr>
        <p:txBody>
          <a:bodyPr wrap="square" lIns="0" tIns="0" rIns="0" bIns="0" rtlCol="0">
            <a:spAutoFit/>
          </a:bodyPr>
          <a:lstStyle/>
          <a:p>
            <a:pPr>
              <a:lnSpc>
                <a:spcPct val="90000"/>
              </a:lnSpc>
            </a:pPr>
            <a:r>
              <a:rPr lang="en-US" sz="2000" spc="-50" dirty="0">
                <a:latin typeface="Segoe Sans Display Semibold" pitchFamily="2" charset="0"/>
                <a:cs typeface="Segoe Sans Display Semibold" pitchFamily="2" charset="0"/>
              </a:rPr>
              <a:t>Host team </a:t>
            </a:r>
            <a:br>
              <a:rPr lang="en-US" sz="2000" spc="-50" dirty="0">
                <a:latin typeface="Segoe Sans Display Semibold" pitchFamily="2" charset="0"/>
                <a:cs typeface="Segoe Sans Display Semibold" pitchFamily="2" charset="0"/>
              </a:rPr>
            </a:br>
            <a:r>
              <a:rPr lang="en-US" sz="2000" spc="-50" dirty="0">
                <a:latin typeface="Segoe Sans Display Semibold" pitchFamily="2" charset="0"/>
                <a:cs typeface="Segoe Sans Display Semibold" pitchFamily="2" charset="0"/>
              </a:rPr>
              <a:t>brainstorm sessions</a:t>
            </a:r>
          </a:p>
        </p:txBody>
      </p:sp>
      <p:sp>
        <p:nvSpPr>
          <p:cNvPr id="44" name="TextBox 43">
            <a:extLst>
              <a:ext uri="{FF2B5EF4-FFF2-40B4-BE49-F238E27FC236}">
                <a16:creationId xmlns:a16="http://schemas.microsoft.com/office/drawing/2014/main" id="{2916B6A5-D1E4-D8B9-91E1-609B956BFF3C}"/>
              </a:ext>
            </a:extLst>
          </p:cNvPr>
          <p:cNvSpPr txBox="1"/>
          <p:nvPr/>
        </p:nvSpPr>
        <p:spPr>
          <a:xfrm>
            <a:off x="8334759" y="12978352"/>
            <a:ext cx="3202694" cy="449547"/>
          </a:xfrm>
          <a:prstGeom prst="rect">
            <a:avLst/>
          </a:prstGeom>
          <a:noFill/>
        </p:spPr>
        <p:txBody>
          <a:bodyPr wrap="square" lIns="0" tIns="0" rIns="0" bIns="0" rtlCol="0">
            <a:spAutoFit/>
          </a:bodyPr>
          <a:lstStyle/>
          <a:p>
            <a:pPr>
              <a:lnSpc>
                <a:spcPct val="105000"/>
              </a:lnSpc>
            </a:pPr>
            <a:r>
              <a:rPr lang="en-US" sz="1400">
                <a:latin typeface="Segoe Sans Display" pitchFamily="2" charset="0"/>
                <a:cs typeface="Segoe Sans Display" pitchFamily="2" charset="0"/>
              </a:rPr>
              <a:t>“Start a targeted promotion plan </a:t>
            </a:r>
            <a:br>
              <a:rPr lang="en-US" sz="1400">
                <a:latin typeface="Segoe Sans Display" pitchFamily="2" charset="0"/>
                <a:cs typeface="Segoe Sans Display" pitchFamily="2" charset="0"/>
              </a:rPr>
            </a:br>
            <a:r>
              <a:rPr lang="en-US" sz="1400">
                <a:latin typeface="Segoe Sans Display" pitchFamily="2" charset="0"/>
                <a:cs typeface="Segoe Sans Display" pitchFamily="2" charset="0"/>
              </a:rPr>
              <a:t>based on our meeting notes.”</a:t>
            </a:r>
          </a:p>
        </p:txBody>
      </p:sp>
      <p:pic>
        <p:nvPicPr>
          <p:cNvPr id="45" name="Graphic 44">
            <a:extLst>
              <a:ext uri="{FF2B5EF4-FFF2-40B4-BE49-F238E27FC236}">
                <a16:creationId xmlns:a16="http://schemas.microsoft.com/office/drawing/2014/main" id="{D555B637-9DBA-68DA-0758-97C1CE9E5E98}"/>
              </a:ext>
              <a:ext uri="{C183D7F6-B498-43B3-948B-1728B52AA6E4}">
                <adec:decorative xmlns:adec="http://schemas.microsoft.com/office/drawing/2017/decorative" val="1"/>
              </a:ext>
            </a:extLst>
          </p:cNvPr>
          <p:cNvPicPr>
            <a:picLocks noChangeAspect="1"/>
          </p:cNvPicPr>
          <p:nvPr/>
        </p:nvPicPr>
        <p:blipFill>
          <a:blip r:embed="rId10">
            <a:extLst>
              <a:ext uri="{96DAC541-7B7A-43D3-8B79-37D633B846F1}">
                <asvg:svgBlip xmlns:asvg="http://schemas.microsoft.com/office/drawing/2016/SVG/main" r:embed="rId11"/>
              </a:ext>
            </a:extLst>
          </a:blip>
          <a:srcRect l="26068" t="24440" r="22812" b="24440"/>
          <a:stretch>
            <a:fillRect/>
          </a:stretch>
        </p:blipFill>
        <p:spPr>
          <a:xfrm>
            <a:off x="657720" y="13996781"/>
            <a:ext cx="822706" cy="822706"/>
          </a:xfrm>
          <a:prstGeom prst="rect">
            <a:avLst/>
          </a:prstGeom>
        </p:spPr>
      </p:pic>
      <p:sp>
        <p:nvSpPr>
          <p:cNvPr id="46" name="TextBox 45">
            <a:extLst>
              <a:ext uri="{FF2B5EF4-FFF2-40B4-BE49-F238E27FC236}">
                <a16:creationId xmlns:a16="http://schemas.microsoft.com/office/drawing/2014/main" id="{8FD94843-52A4-7D5D-3719-A688A8BF03FC}"/>
              </a:ext>
            </a:extLst>
          </p:cNvPr>
          <p:cNvSpPr txBox="1"/>
          <p:nvPr/>
        </p:nvSpPr>
        <p:spPr>
          <a:xfrm>
            <a:off x="1673337" y="14223468"/>
            <a:ext cx="2180727" cy="369332"/>
          </a:xfrm>
          <a:prstGeom prst="rect">
            <a:avLst/>
          </a:prstGeom>
          <a:noFill/>
        </p:spPr>
        <p:txBody>
          <a:bodyPr wrap="square" lIns="0" tIns="0" rIns="0" bIns="0" rtlCol="0" anchor="ctr">
            <a:spAutoFit/>
          </a:bodyPr>
          <a:lstStyle/>
          <a:p>
            <a:r>
              <a:rPr lang="en-US" sz="2400" spc="-50" dirty="0">
                <a:latin typeface="Segoe Sans Display Semibold" pitchFamily="2" charset="0"/>
                <a:cs typeface="Segoe Sans Display Semibold" pitchFamily="2" charset="0"/>
              </a:rPr>
              <a:t>Copilot in Word</a:t>
            </a:r>
          </a:p>
        </p:txBody>
      </p:sp>
      <p:sp>
        <p:nvSpPr>
          <p:cNvPr id="47" name="TextBox 46">
            <a:extLst>
              <a:ext uri="{FF2B5EF4-FFF2-40B4-BE49-F238E27FC236}">
                <a16:creationId xmlns:a16="http://schemas.microsoft.com/office/drawing/2014/main" id="{0F9DEE7B-7D42-D525-6978-B753807F0F74}"/>
              </a:ext>
            </a:extLst>
          </p:cNvPr>
          <p:cNvSpPr txBox="1"/>
          <p:nvPr/>
        </p:nvSpPr>
        <p:spPr>
          <a:xfrm>
            <a:off x="657720" y="14991302"/>
            <a:ext cx="3196344" cy="553998"/>
          </a:xfrm>
          <a:prstGeom prst="rect">
            <a:avLst/>
          </a:prstGeom>
          <a:noFill/>
        </p:spPr>
        <p:txBody>
          <a:bodyPr wrap="square" lIns="0" tIns="0" rIns="0" bIns="0" rtlCol="0">
            <a:spAutoFit/>
          </a:bodyPr>
          <a:lstStyle/>
          <a:p>
            <a:pPr>
              <a:lnSpc>
                <a:spcPct val="90000"/>
              </a:lnSpc>
            </a:pPr>
            <a:r>
              <a:rPr lang="en-US" sz="2000" spc="-50">
                <a:latin typeface="Segoe Sans Display Semibold" pitchFamily="2" charset="0"/>
                <a:cs typeface="Segoe Sans Display Semibold" pitchFamily="2" charset="0"/>
              </a:rPr>
              <a:t>Draft job descriptions</a:t>
            </a:r>
            <a:br>
              <a:rPr lang="en-US" sz="2000" spc="-50">
                <a:latin typeface="Segoe Sans Display Semibold" pitchFamily="2" charset="0"/>
                <a:cs typeface="Segoe Sans Display Semibold" pitchFamily="2" charset="0"/>
              </a:rPr>
            </a:br>
            <a:r>
              <a:rPr lang="en-US" sz="2000" spc="-50">
                <a:latin typeface="Segoe Sans Display Semibold" pitchFamily="2" charset="0"/>
                <a:cs typeface="Segoe Sans Display Semibold" pitchFamily="2" charset="0"/>
              </a:rPr>
              <a:t>from scratch</a:t>
            </a:r>
          </a:p>
        </p:txBody>
      </p:sp>
      <p:sp>
        <p:nvSpPr>
          <p:cNvPr id="48" name="TextBox 47">
            <a:extLst>
              <a:ext uri="{FF2B5EF4-FFF2-40B4-BE49-F238E27FC236}">
                <a16:creationId xmlns:a16="http://schemas.microsoft.com/office/drawing/2014/main" id="{2F35BFBE-4494-6478-3BF6-1001624D8FE9}"/>
              </a:ext>
            </a:extLst>
          </p:cNvPr>
          <p:cNvSpPr txBox="1"/>
          <p:nvPr/>
        </p:nvSpPr>
        <p:spPr>
          <a:xfrm>
            <a:off x="657720" y="15613602"/>
            <a:ext cx="3196344" cy="683842"/>
          </a:xfrm>
          <a:prstGeom prst="rect">
            <a:avLst/>
          </a:prstGeom>
          <a:noFill/>
        </p:spPr>
        <p:txBody>
          <a:bodyPr wrap="square" lIns="0" tIns="0" rIns="0" bIns="0" rtlCol="0">
            <a:spAutoFit/>
          </a:bodyPr>
          <a:lstStyle/>
          <a:p>
            <a:pPr>
              <a:lnSpc>
                <a:spcPct val="105000"/>
              </a:lnSpc>
            </a:pPr>
            <a:r>
              <a:rPr lang="en-US" sz="1400" dirty="0">
                <a:latin typeface="Segoe Sans Display" pitchFamily="2" charset="0"/>
                <a:cs typeface="Segoe Sans Display" pitchFamily="2" charset="0"/>
              </a:rPr>
              <a:t>“Generate a job description for a [Role]. Include bullet points from the [Role] core responsibility list.”</a:t>
            </a:r>
          </a:p>
        </p:txBody>
      </p:sp>
      <p:sp>
        <p:nvSpPr>
          <p:cNvPr id="49" name="TextBox 48">
            <a:extLst>
              <a:ext uri="{FF2B5EF4-FFF2-40B4-BE49-F238E27FC236}">
                <a16:creationId xmlns:a16="http://schemas.microsoft.com/office/drawing/2014/main" id="{67A6B0F5-CD30-D918-F1EC-DA67510E30E3}"/>
              </a:ext>
            </a:extLst>
          </p:cNvPr>
          <p:cNvSpPr txBox="1"/>
          <p:nvPr/>
        </p:nvSpPr>
        <p:spPr>
          <a:xfrm>
            <a:off x="657720" y="16451802"/>
            <a:ext cx="3196344" cy="553998"/>
          </a:xfrm>
          <a:prstGeom prst="rect">
            <a:avLst/>
          </a:prstGeom>
          <a:noFill/>
        </p:spPr>
        <p:txBody>
          <a:bodyPr wrap="square" lIns="0" tIns="0" rIns="0" bIns="0" rtlCol="0">
            <a:spAutoFit/>
          </a:bodyPr>
          <a:lstStyle/>
          <a:p>
            <a:pPr>
              <a:lnSpc>
                <a:spcPct val="90000"/>
              </a:lnSpc>
            </a:pPr>
            <a:r>
              <a:rPr lang="en-US" sz="2000" spc="-50" dirty="0">
                <a:latin typeface="Segoe Sans Display Semibold" pitchFamily="2" charset="0"/>
                <a:cs typeface="Segoe Sans Display Semibold" pitchFamily="2" charset="0"/>
              </a:rPr>
              <a:t>Discover and summarize a detailed process document</a:t>
            </a:r>
          </a:p>
        </p:txBody>
      </p:sp>
      <p:sp>
        <p:nvSpPr>
          <p:cNvPr id="50" name="TextBox 49">
            <a:extLst>
              <a:ext uri="{FF2B5EF4-FFF2-40B4-BE49-F238E27FC236}">
                <a16:creationId xmlns:a16="http://schemas.microsoft.com/office/drawing/2014/main" id="{756E50F7-9CD9-1177-4B1C-A7F30209CCAE}"/>
              </a:ext>
            </a:extLst>
          </p:cNvPr>
          <p:cNvSpPr txBox="1"/>
          <p:nvPr/>
        </p:nvSpPr>
        <p:spPr>
          <a:xfrm>
            <a:off x="657720" y="17074102"/>
            <a:ext cx="3196344" cy="683842"/>
          </a:xfrm>
          <a:prstGeom prst="rect">
            <a:avLst/>
          </a:prstGeom>
          <a:noFill/>
        </p:spPr>
        <p:txBody>
          <a:bodyPr wrap="square" lIns="0" tIns="0" rIns="0" bIns="0" rtlCol="0">
            <a:spAutoFit/>
          </a:bodyPr>
          <a:lstStyle/>
          <a:p>
            <a:pPr>
              <a:lnSpc>
                <a:spcPct val="105000"/>
              </a:lnSpc>
            </a:pPr>
            <a:r>
              <a:rPr lang="en-US" sz="1400">
                <a:latin typeface="Segoe Sans Display" pitchFamily="2" charset="0"/>
                <a:cs typeface="Segoe Sans Display" pitchFamily="2" charset="0"/>
              </a:rPr>
              <a:t>“Review this document [File] and summarize all references into</a:t>
            </a:r>
            <a:br>
              <a:rPr lang="en-US" sz="1400">
                <a:latin typeface="Segoe Sans Display" pitchFamily="2" charset="0"/>
                <a:cs typeface="Segoe Sans Display" pitchFamily="2" charset="0"/>
              </a:rPr>
            </a:br>
            <a:r>
              <a:rPr lang="en-US" sz="1400">
                <a:latin typeface="Segoe Sans Display" pitchFamily="2" charset="0"/>
                <a:cs typeface="Segoe Sans Display" pitchFamily="2" charset="0"/>
              </a:rPr>
              <a:t>bullet points.”</a:t>
            </a:r>
          </a:p>
        </p:txBody>
      </p:sp>
      <p:pic>
        <p:nvPicPr>
          <p:cNvPr id="51" name="Graphic 50">
            <a:extLst>
              <a:ext uri="{FF2B5EF4-FFF2-40B4-BE49-F238E27FC236}">
                <a16:creationId xmlns:a16="http://schemas.microsoft.com/office/drawing/2014/main" id="{378F1618-DC44-AF5D-B8F4-319299A381F6}"/>
              </a:ext>
              <a:ext uri="{C183D7F6-B498-43B3-948B-1728B52AA6E4}">
                <adec:decorative xmlns:adec="http://schemas.microsoft.com/office/drawing/2017/decorative" val="1"/>
              </a:ext>
            </a:extLst>
          </p:cNvPr>
          <p:cNvPicPr>
            <a:picLocks noChangeAspect="1"/>
          </p:cNvPicPr>
          <p:nvPr/>
        </p:nvPicPr>
        <p:blipFill rotWithShape="1">
          <a:blip r:embed="rId12">
            <a:extLst>
              <a:ext uri="{96DAC541-7B7A-43D3-8B79-37D633B846F1}">
                <asvg:svgBlip xmlns:asvg="http://schemas.microsoft.com/office/drawing/2016/SVG/main" r:embed="rId13"/>
              </a:ext>
            </a:extLst>
          </a:blip>
          <a:srcRect l="26087" t="24618" r="23149" b="24618"/>
          <a:stretch>
            <a:fillRect/>
          </a:stretch>
        </p:blipFill>
        <p:spPr>
          <a:xfrm>
            <a:off x="4502535" y="13996781"/>
            <a:ext cx="822706" cy="822706"/>
          </a:xfrm>
          <a:prstGeom prst="rect">
            <a:avLst/>
          </a:prstGeom>
        </p:spPr>
      </p:pic>
      <p:sp>
        <p:nvSpPr>
          <p:cNvPr id="52" name="TextBox 51">
            <a:extLst>
              <a:ext uri="{FF2B5EF4-FFF2-40B4-BE49-F238E27FC236}">
                <a16:creationId xmlns:a16="http://schemas.microsoft.com/office/drawing/2014/main" id="{932E3339-14F5-0D24-5833-0EBAC1F2826A}"/>
              </a:ext>
            </a:extLst>
          </p:cNvPr>
          <p:cNvSpPr txBox="1"/>
          <p:nvPr/>
        </p:nvSpPr>
        <p:spPr>
          <a:xfrm>
            <a:off x="5518152" y="14038802"/>
            <a:ext cx="2180727" cy="738664"/>
          </a:xfrm>
          <a:prstGeom prst="rect">
            <a:avLst/>
          </a:prstGeom>
          <a:noFill/>
        </p:spPr>
        <p:txBody>
          <a:bodyPr wrap="square" lIns="0" tIns="0" rIns="0" bIns="0" rtlCol="0" anchor="ctr">
            <a:spAutoFit/>
          </a:bodyPr>
          <a:lstStyle/>
          <a:p>
            <a:r>
              <a:rPr lang="en-US" sz="2400" spc="-50" dirty="0">
                <a:latin typeface="Segoe Sans Display Semibold" pitchFamily="2" charset="0"/>
                <a:cs typeface="Segoe Sans Display Semibold" pitchFamily="2" charset="0"/>
              </a:rPr>
              <a:t>Copilot in Outlook</a:t>
            </a:r>
          </a:p>
        </p:txBody>
      </p:sp>
      <p:sp>
        <p:nvSpPr>
          <p:cNvPr id="53" name="TextBox 52">
            <a:extLst>
              <a:ext uri="{FF2B5EF4-FFF2-40B4-BE49-F238E27FC236}">
                <a16:creationId xmlns:a16="http://schemas.microsoft.com/office/drawing/2014/main" id="{55B8B64C-777A-7D7F-39A6-4812A32B5BD4}"/>
              </a:ext>
            </a:extLst>
          </p:cNvPr>
          <p:cNvSpPr txBox="1"/>
          <p:nvPr/>
        </p:nvSpPr>
        <p:spPr>
          <a:xfrm>
            <a:off x="4502535" y="14991302"/>
            <a:ext cx="3196344" cy="296813"/>
          </a:xfrm>
          <a:prstGeom prst="rect">
            <a:avLst/>
          </a:prstGeom>
          <a:noFill/>
        </p:spPr>
        <p:txBody>
          <a:bodyPr wrap="square" lIns="0" tIns="0" rIns="0" bIns="0" rtlCol="0">
            <a:spAutoFit/>
          </a:bodyPr>
          <a:lstStyle/>
          <a:p>
            <a:pPr>
              <a:lnSpc>
                <a:spcPct val="105000"/>
              </a:lnSpc>
            </a:pPr>
            <a:r>
              <a:rPr lang="en-US" sz="2000" spc="-50">
                <a:latin typeface="Segoe Sans Display Semibold" pitchFamily="2" charset="0"/>
                <a:cs typeface="Segoe Sans Display Semibold" pitchFamily="2" charset="0"/>
              </a:rPr>
              <a:t>Draft personalized emails</a:t>
            </a:r>
          </a:p>
        </p:txBody>
      </p:sp>
      <p:sp>
        <p:nvSpPr>
          <p:cNvPr id="54" name="TextBox 53">
            <a:extLst>
              <a:ext uri="{FF2B5EF4-FFF2-40B4-BE49-F238E27FC236}">
                <a16:creationId xmlns:a16="http://schemas.microsoft.com/office/drawing/2014/main" id="{C083B305-19C0-81D7-73FE-3E714FE33272}"/>
              </a:ext>
            </a:extLst>
          </p:cNvPr>
          <p:cNvSpPr txBox="1"/>
          <p:nvPr/>
        </p:nvSpPr>
        <p:spPr>
          <a:xfrm>
            <a:off x="4502535" y="15340552"/>
            <a:ext cx="3196344" cy="660245"/>
          </a:xfrm>
          <a:prstGeom prst="rect">
            <a:avLst/>
          </a:prstGeom>
          <a:noFill/>
        </p:spPr>
        <p:txBody>
          <a:bodyPr wrap="square" lIns="0" tIns="0" rIns="0" bIns="0" rtlCol="0">
            <a:spAutoFit/>
          </a:bodyPr>
          <a:lstStyle/>
          <a:p>
            <a:pPr>
              <a:lnSpc>
                <a:spcPct val="105000"/>
              </a:lnSpc>
            </a:pPr>
            <a:r>
              <a:rPr lang="en-US" sz="1400" dirty="0">
                <a:latin typeface="Segoe Sans Display" pitchFamily="2" charset="0"/>
                <a:cs typeface="Segoe Sans Display" pitchFamily="2" charset="0"/>
              </a:rPr>
              <a:t>“Draft an offer letter to [Name] with a start date of [Date]. Include our benefits information and use a professional tone.”</a:t>
            </a:r>
          </a:p>
        </p:txBody>
      </p:sp>
      <p:sp>
        <p:nvSpPr>
          <p:cNvPr id="55" name="TextBox 54">
            <a:extLst>
              <a:ext uri="{FF2B5EF4-FFF2-40B4-BE49-F238E27FC236}">
                <a16:creationId xmlns:a16="http://schemas.microsoft.com/office/drawing/2014/main" id="{3CE1A00B-E30F-BB6B-8261-A1228D9665F7}"/>
              </a:ext>
            </a:extLst>
          </p:cNvPr>
          <p:cNvSpPr txBox="1"/>
          <p:nvPr/>
        </p:nvSpPr>
        <p:spPr>
          <a:xfrm>
            <a:off x="4502535" y="16451802"/>
            <a:ext cx="3196344" cy="296813"/>
          </a:xfrm>
          <a:prstGeom prst="rect">
            <a:avLst/>
          </a:prstGeom>
          <a:noFill/>
        </p:spPr>
        <p:txBody>
          <a:bodyPr wrap="square" lIns="0" tIns="0" rIns="0" bIns="0" rtlCol="0">
            <a:spAutoFit/>
          </a:bodyPr>
          <a:lstStyle/>
          <a:p>
            <a:pPr>
              <a:lnSpc>
                <a:spcPct val="105000"/>
              </a:lnSpc>
            </a:pPr>
            <a:r>
              <a:rPr lang="en-US" sz="2000" spc="-50" dirty="0">
                <a:latin typeface="Segoe Sans Display Semibold" pitchFamily="2" charset="0"/>
                <a:cs typeface="Segoe Sans Display Semibold" pitchFamily="2" charset="0"/>
              </a:rPr>
              <a:t>Discover new sales leads</a:t>
            </a:r>
          </a:p>
        </p:txBody>
      </p:sp>
      <p:sp>
        <p:nvSpPr>
          <p:cNvPr id="56" name="TextBox 55">
            <a:extLst>
              <a:ext uri="{FF2B5EF4-FFF2-40B4-BE49-F238E27FC236}">
                <a16:creationId xmlns:a16="http://schemas.microsoft.com/office/drawing/2014/main" id="{F7A53CEC-01EC-977C-288F-6CB04FA787D4}"/>
              </a:ext>
            </a:extLst>
          </p:cNvPr>
          <p:cNvSpPr txBox="1"/>
          <p:nvPr/>
        </p:nvSpPr>
        <p:spPr>
          <a:xfrm>
            <a:off x="4502535" y="16801052"/>
            <a:ext cx="3196344" cy="215252"/>
          </a:xfrm>
          <a:prstGeom prst="rect">
            <a:avLst/>
          </a:prstGeom>
          <a:noFill/>
        </p:spPr>
        <p:txBody>
          <a:bodyPr wrap="square" lIns="0" tIns="0" rIns="0" bIns="0" rtlCol="0">
            <a:spAutoFit/>
          </a:bodyPr>
          <a:lstStyle/>
          <a:p>
            <a:pPr>
              <a:lnSpc>
                <a:spcPct val="105000"/>
              </a:lnSpc>
            </a:pPr>
            <a:r>
              <a:rPr lang="en-US" sz="1400" dirty="0">
                <a:latin typeface="Segoe Sans Display" pitchFamily="2" charset="0"/>
                <a:cs typeface="Segoe Sans Display" pitchFamily="2" charset="0"/>
              </a:rPr>
              <a:t>“Highlight emails from new senders.”</a:t>
            </a:r>
          </a:p>
        </p:txBody>
      </p:sp>
      <p:sp>
        <p:nvSpPr>
          <p:cNvPr id="57" name="TextBox 56">
            <a:extLst>
              <a:ext uri="{FF2B5EF4-FFF2-40B4-BE49-F238E27FC236}">
                <a16:creationId xmlns:a16="http://schemas.microsoft.com/office/drawing/2014/main" id="{948ADCFF-21F6-E34D-163E-9C72F36815EE}"/>
              </a:ext>
            </a:extLst>
          </p:cNvPr>
          <p:cNvSpPr txBox="1"/>
          <p:nvPr/>
        </p:nvSpPr>
        <p:spPr>
          <a:xfrm>
            <a:off x="4502535" y="17086802"/>
            <a:ext cx="3196344" cy="683842"/>
          </a:xfrm>
          <a:prstGeom prst="rect">
            <a:avLst/>
          </a:prstGeom>
          <a:noFill/>
        </p:spPr>
        <p:txBody>
          <a:bodyPr wrap="square" lIns="0" tIns="0" rIns="0" bIns="0" rtlCol="0">
            <a:spAutoFit/>
          </a:bodyPr>
          <a:lstStyle/>
          <a:p>
            <a:pPr>
              <a:lnSpc>
                <a:spcPct val="105000"/>
              </a:lnSpc>
            </a:pPr>
            <a:r>
              <a:rPr lang="en-US" sz="1400" dirty="0">
                <a:latin typeface="Segoe Sans Display" pitchFamily="2" charset="0"/>
                <a:cs typeface="Segoe Sans Display" pitchFamily="2" charset="0"/>
              </a:rPr>
              <a:t>“Invite [Client] to a meeting to discuss our core offerings. Include three </a:t>
            </a:r>
            <a:br>
              <a:rPr lang="en-US" sz="1400" dirty="0">
                <a:latin typeface="Segoe Sans Display" pitchFamily="2" charset="0"/>
                <a:cs typeface="Segoe Sans Display" pitchFamily="2" charset="0"/>
              </a:rPr>
            </a:br>
            <a:r>
              <a:rPr lang="en-US" sz="1400" dirty="0">
                <a:latin typeface="Segoe Sans Display" pitchFamily="2" charset="0"/>
                <a:cs typeface="Segoe Sans Display" pitchFamily="2" charset="0"/>
              </a:rPr>
              <a:t>time options.”</a:t>
            </a:r>
          </a:p>
        </p:txBody>
      </p:sp>
      <p:pic>
        <p:nvPicPr>
          <p:cNvPr id="58" name="Graphic 57">
            <a:extLst>
              <a:ext uri="{FF2B5EF4-FFF2-40B4-BE49-F238E27FC236}">
                <a16:creationId xmlns:a16="http://schemas.microsoft.com/office/drawing/2014/main" id="{5DD4F025-C44D-330D-E709-6A855171E6F2}"/>
              </a:ext>
              <a:ext uri="{C183D7F6-B498-43B3-948B-1728B52AA6E4}">
                <adec:decorative xmlns:adec="http://schemas.microsoft.com/office/drawing/2017/decorative" val="1"/>
              </a:ext>
            </a:extLst>
          </p:cNvPr>
          <p:cNvPicPr>
            <a:picLocks noChangeAspect="1"/>
          </p:cNvPicPr>
          <p:nvPr/>
        </p:nvPicPr>
        <p:blipFill rotWithShape="1">
          <a:blip r:embed="rId14">
            <a:extLst>
              <a:ext uri="{96DAC541-7B7A-43D3-8B79-37D633B846F1}">
                <asvg:svgBlip xmlns:asvg="http://schemas.microsoft.com/office/drawing/2016/SVG/main" r:embed="rId15"/>
              </a:ext>
            </a:extLst>
          </a:blip>
          <a:srcRect l="26227" t="24766" r="23305" b="24766"/>
          <a:stretch>
            <a:fillRect/>
          </a:stretch>
        </p:blipFill>
        <p:spPr>
          <a:xfrm>
            <a:off x="8337934" y="13996781"/>
            <a:ext cx="822706" cy="822706"/>
          </a:xfrm>
          <a:prstGeom prst="rect">
            <a:avLst/>
          </a:prstGeom>
        </p:spPr>
      </p:pic>
      <p:sp>
        <p:nvSpPr>
          <p:cNvPr id="59" name="TextBox 58">
            <a:extLst>
              <a:ext uri="{FF2B5EF4-FFF2-40B4-BE49-F238E27FC236}">
                <a16:creationId xmlns:a16="http://schemas.microsoft.com/office/drawing/2014/main" id="{EDA6363B-891E-14AC-DF2D-E663CBB7F543}"/>
              </a:ext>
            </a:extLst>
          </p:cNvPr>
          <p:cNvSpPr txBox="1"/>
          <p:nvPr/>
        </p:nvSpPr>
        <p:spPr>
          <a:xfrm>
            <a:off x="9353550" y="14038802"/>
            <a:ext cx="2180727" cy="738664"/>
          </a:xfrm>
          <a:prstGeom prst="rect">
            <a:avLst/>
          </a:prstGeom>
          <a:noFill/>
        </p:spPr>
        <p:txBody>
          <a:bodyPr wrap="square" lIns="0" tIns="0" rIns="0" bIns="0" rtlCol="0" anchor="ctr">
            <a:spAutoFit/>
          </a:bodyPr>
          <a:lstStyle/>
          <a:p>
            <a:r>
              <a:rPr lang="en-US" sz="2400" spc="-50" dirty="0">
                <a:latin typeface="Segoe Sans Display Semibold" pitchFamily="2" charset="0"/>
                <a:cs typeface="Segoe Sans Display Semibold" pitchFamily="2" charset="0"/>
              </a:rPr>
              <a:t>Copilot in PowerPoint</a:t>
            </a:r>
          </a:p>
        </p:txBody>
      </p:sp>
      <p:sp>
        <p:nvSpPr>
          <p:cNvPr id="60" name="TextBox 59">
            <a:extLst>
              <a:ext uri="{FF2B5EF4-FFF2-40B4-BE49-F238E27FC236}">
                <a16:creationId xmlns:a16="http://schemas.microsoft.com/office/drawing/2014/main" id="{DD379CB6-19D8-E9AB-D362-0DFE96E8EAEC}"/>
              </a:ext>
            </a:extLst>
          </p:cNvPr>
          <p:cNvSpPr txBox="1"/>
          <p:nvPr/>
        </p:nvSpPr>
        <p:spPr>
          <a:xfrm>
            <a:off x="8337934" y="14991302"/>
            <a:ext cx="3196344" cy="296813"/>
          </a:xfrm>
          <a:prstGeom prst="rect">
            <a:avLst/>
          </a:prstGeom>
          <a:noFill/>
        </p:spPr>
        <p:txBody>
          <a:bodyPr wrap="square" lIns="0" tIns="0" rIns="0" bIns="0" rtlCol="0">
            <a:spAutoFit/>
          </a:bodyPr>
          <a:lstStyle/>
          <a:p>
            <a:pPr>
              <a:lnSpc>
                <a:spcPct val="105000"/>
              </a:lnSpc>
            </a:pPr>
            <a:r>
              <a:rPr lang="en-US" sz="2000" spc="-50">
                <a:latin typeface="Segoe Sans Display Semibold" pitchFamily="2" charset="0"/>
                <a:cs typeface="Segoe Sans Display Semibold" pitchFamily="2" charset="0"/>
              </a:rPr>
              <a:t>Update template slides</a:t>
            </a:r>
          </a:p>
        </p:txBody>
      </p:sp>
      <p:sp>
        <p:nvSpPr>
          <p:cNvPr id="61" name="TextBox 60">
            <a:extLst>
              <a:ext uri="{FF2B5EF4-FFF2-40B4-BE49-F238E27FC236}">
                <a16:creationId xmlns:a16="http://schemas.microsoft.com/office/drawing/2014/main" id="{426C505F-8029-A3D5-FCB3-77C3859CB9A6}"/>
              </a:ext>
            </a:extLst>
          </p:cNvPr>
          <p:cNvSpPr txBox="1"/>
          <p:nvPr/>
        </p:nvSpPr>
        <p:spPr>
          <a:xfrm>
            <a:off x="8337933" y="15340552"/>
            <a:ext cx="3196344" cy="918136"/>
          </a:xfrm>
          <a:prstGeom prst="rect">
            <a:avLst/>
          </a:prstGeom>
          <a:noFill/>
        </p:spPr>
        <p:txBody>
          <a:bodyPr wrap="square" lIns="0" tIns="0" rIns="0" bIns="0" rtlCol="0">
            <a:spAutoFit/>
          </a:bodyPr>
          <a:lstStyle/>
          <a:p>
            <a:pPr>
              <a:lnSpc>
                <a:spcPct val="105000"/>
              </a:lnSpc>
            </a:pPr>
            <a:r>
              <a:rPr lang="en-US" sz="1400" dirty="0">
                <a:latin typeface="Segoe Sans Display" pitchFamily="2" charset="0"/>
                <a:cs typeface="Segoe Sans Display" pitchFamily="2" charset="0"/>
              </a:rPr>
              <a:t>“Update the pitch template slide using the recap from last week’s Teams meeting. Include the client’s logo </a:t>
            </a:r>
            <a:br>
              <a:rPr lang="en-US" sz="1400" dirty="0">
                <a:latin typeface="Segoe Sans Display" pitchFamily="2" charset="0"/>
                <a:cs typeface="Segoe Sans Display" pitchFamily="2" charset="0"/>
              </a:rPr>
            </a:br>
            <a:r>
              <a:rPr lang="en-US" sz="1400" dirty="0">
                <a:latin typeface="Segoe Sans Display" pitchFamily="2" charset="0"/>
                <a:cs typeface="Segoe Sans Display" pitchFamily="2" charset="0"/>
              </a:rPr>
              <a:t>on the slide.”</a:t>
            </a:r>
          </a:p>
        </p:txBody>
      </p:sp>
      <p:sp>
        <p:nvSpPr>
          <p:cNvPr id="62" name="TextBox 61">
            <a:extLst>
              <a:ext uri="{FF2B5EF4-FFF2-40B4-BE49-F238E27FC236}">
                <a16:creationId xmlns:a16="http://schemas.microsoft.com/office/drawing/2014/main" id="{6EB1B980-594F-872C-305D-D3F039A1A186}"/>
              </a:ext>
            </a:extLst>
          </p:cNvPr>
          <p:cNvSpPr txBox="1"/>
          <p:nvPr/>
        </p:nvSpPr>
        <p:spPr>
          <a:xfrm>
            <a:off x="8337934" y="16451802"/>
            <a:ext cx="3196344" cy="553998"/>
          </a:xfrm>
          <a:prstGeom prst="rect">
            <a:avLst/>
          </a:prstGeom>
          <a:noFill/>
        </p:spPr>
        <p:txBody>
          <a:bodyPr wrap="square" lIns="0" tIns="0" rIns="0" bIns="0" rtlCol="0">
            <a:spAutoFit/>
          </a:bodyPr>
          <a:lstStyle/>
          <a:p>
            <a:pPr>
              <a:lnSpc>
                <a:spcPct val="90000"/>
              </a:lnSpc>
            </a:pPr>
            <a:r>
              <a:rPr lang="en-US" sz="2000" spc="-50">
                <a:latin typeface="Segoe Sans Display Semibold" pitchFamily="2" charset="0"/>
                <a:cs typeface="Segoe Sans Display Semibold" pitchFamily="2" charset="0"/>
              </a:rPr>
              <a:t>Create new slides with</a:t>
            </a:r>
            <a:br>
              <a:rPr lang="en-US" sz="2000" spc="-50">
                <a:latin typeface="Segoe Sans Display Semibold" pitchFamily="2" charset="0"/>
                <a:cs typeface="Segoe Sans Display Semibold" pitchFamily="2" charset="0"/>
              </a:rPr>
            </a:br>
            <a:r>
              <a:rPr lang="en-US" sz="2000" spc="-50">
                <a:latin typeface="Segoe Sans Display Semibold" pitchFamily="2" charset="0"/>
                <a:cs typeface="Segoe Sans Display Semibold" pitchFamily="2" charset="0"/>
              </a:rPr>
              <a:t>existing content</a:t>
            </a:r>
          </a:p>
        </p:txBody>
      </p:sp>
      <p:sp>
        <p:nvSpPr>
          <p:cNvPr id="63" name="TextBox 62">
            <a:extLst>
              <a:ext uri="{FF2B5EF4-FFF2-40B4-BE49-F238E27FC236}">
                <a16:creationId xmlns:a16="http://schemas.microsoft.com/office/drawing/2014/main" id="{1E1352B4-A500-97B9-CD9C-CF40890E8284}"/>
              </a:ext>
            </a:extLst>
          </p:cNvPr>
          <p:cNvSpPr txBox="1"/>
          <p:nvPr/>
        </p:nvSpPr>
        <p:spPr>
          <a:xfrm>
            <a:off x="8337934" y="17074102"/>
            <a:ext cx="3196344" cy="683842"/>
          </a:xfrm>
          <a:prstGeom prst="rect">
            <a:avLst/>
          </a:prstGeom>
          <a:noFill/>
        </p:spPr>
        <p:txBody>
          <a:bodyPr wrap="square" lIns="0" tIns="0" rIns="0" bIns="0" rtlCol="0">
            <a:spAutoFit/>
          </a:bodyPr>
          <a:lstStyle/>
          <a:p>
            <a:pPr>
              <a:lnSpc>
                <a:spcPct val="105000"/>
              </a:lnSpc>
            </a:pPr>
            <a:r>
              <a:rPr lang="en-US" sz="1400">
                <a:latin typeface="Segoe Sans Display" pitchFamily="2" charset="0"/>
                <a:cs typeface="Segoe Sans Display" pitchFamily="2" charset="0"/>
              </a:rPr>
              <a:t>“Summarize the client’s profile, promotion plans, and taglines and separate into three new slides.”</a:t>
            </a:r>
          </a:p>
        </p:txBody>
      </p:sp>
      <p:sp>
        <p:nvSpPr>
          <p:cNvPr id="461" name="TextBox 460">
            <a:extLst>
              <a:ext uri="{FF2B5EF4-FFF2-40B4-BE49-F238E27FC236}">
                <a16:creationId xmlns:a16="http://schemas.microsoft.com/office/drawing/2014/main" id="{879DE1E6-C3F5-A4BF-FEF5-91E6AF5D86B2}"/>
              </a:ext>
            </a:extLst>
          </p:cNvPr>
          <p:cNvSpPr txBox="1"/>
          <p:nvPr/>
        </p:nvSpPr>
        <p:spPr>
          <a:xfrm>
            <a:off x="448557" y="19387111"/>
            <a:ext cx="3690883" cy="438582"/>
          </a:xfrm>
          <a:prstGeom prst="rect">
            <a:avLst/>
          </a:prstGeom>
          <a:noFill/>
        </p:spPr>
        <p:txBody>
          <a:bodyPr wrap="square" lIns="0" tIns="0" rIns="0" bIns="0" rtlCol="0">
            <a:spAutoFit/>
          </a:bodyPr>
          <a:lstStyle/>
          <a:p>
            <a:pPr>
              <a:lnSpc>
                <a:spcPct val="95000"/>
              </a:lnSpc>
            </a:pPr>
            <a:r>
              <a:rPr lang="en-US" sz="3000" spc="-50" dirty="0">
                <a:latin typeface="Segoe Sans Display Semibold" pitchFamily="2" charset="0"/>
                <a:cs typeface="Segoe Sans Display Semibold" pitchFamily="2" charset="0"/>
              </a:rPr>
              <a:t>Prompt guidance</a:t>
            </a:r>
          </a:p>
        </p:txBody>
      </p:sp>
      <p:sp>
        <p:nvSpPr>
          <p:cNvPr id="466" name="TextBox 465">
            <a:extLst>
              <a:ext uri="{FF2B5EF4-FFF2-40B4-BE49-F238E27FC236}">
                <a16:creationId xmlns:a16="http://schemas.microsoft.com/office/drawing/2014/main" id="{93648A9F-EAFA-4B10-842A-E9E59F3D3141}"/>
              </a:ext>
            </a:extLst>
          </p:cNvPr>
          <p:cNvSpPr txBox="1"/>
          <p:nvPr/>
        </p:nvSpPr>
        <p:spPr>
          <a:xfrm>
            <a:off x="448557" y="19970558"/>
            <a:ext cx="3602448" cy="2718116"/>
          </a:xfrm>
          <a:prstGeom prst="rect">
            <a:avLst/>
          </a:prstGeom>
          <a:noFill/>
        </p:spPr>
        <p:txBody>
          <a:bodyPr wrap="square" lIns="0" tIns="0" rIns="0" bIns="0" rtlCol="0">
            <a:spAutoFit/>
          </a:bodyPr>
          <a:lstStyle/>
          <a:p>
            <a:pPr>
              <a:lnSpc>
                <a:spcPct val="105000"/>
              </a:lnSpc>
              <a:spcAft>
                <a:spcPts val="1200"/>
              </a:spcAft>
            </a:pPr>
            <a:r>
              <a:rPr lang="en-US" sz="1600" dirty="0">
                <a:latin typeface="Segoe Sans Display" pitchFamily="2" charset="0"/>
                <a:cs typeface="Segoe Sans Display" pitchFamily="2" charset="0"/>
              </a:rPr>
              <a:t>Copilot can help you generate content ideas, gain insights, assist with storytelling, translate languages, solve technical problems, and more—all based on your prompt. Prompt Gallery is a helpful resource for finding guidance on using prompts and tips and tricks for building your Copilot skills. </a:t>
            </a:r>
          </a:p>
          <a:p>
            <a:pPr>
              <a:lnSpc>
                <a:spcPct val="105000"/>
              </a:lnSpc>
            </a:pPr>
            <a:r>
              <a:rPr lang="en-US" sz="1600" dirty="0">
                <a:latin typeface="Segoe Sans Display" pitchFamily="2" charset="0"/>
                <a:cs typeface="Segoe Sans Display" pitchFamily="2" charset="0"/>
              </a:rPr>
              <a:t>Visit Prompt Gallery at </a:t>
            </a:r>
            <a:r>
              <a:rPr lang="en-US" sz="1600" dirty="0">
                <a:solidFill>
                  <a:schemeClr val="accent1">
                    <a:lumMod val="75000"/>
                  </a:schemeClr>
                </a:solidFill>
                <a:latin typeface="Segoe Sans Display Semibold" pitchFamily="2" charset="0"/>
                <a:cs typeface="Segoe Sans Display Semibold" pitchFamily="2" charset="0"/>
                <a:hlinkClick r:id="rId16">
                  <a:extLst>
                    <a:ext uri="{A12FA001-AC4F-418D-AE19-62706E023703}">
                      <ahyp:hlinkClr xmlns:ahyp="http://schemas.microsoft.com/office/drawing/2018/hyperlinkcolor" val="tx"/>
                    </a:ext>
                  </a:extLst>
                </a:hlinkClick>
              </a:rPr>
              <a:t>aka.ms/</a:t>
            </a:r>
            <a:r>
              <a:rPr lang="en-US" sz="1600" dirty="0" err="1">
                <a:solidFill>
                  <a:schemeClr val="accent1">
                    <a:lumMod val="75000"/>
                  </a:schemeClr>
                </a:solidFill>
                <a:latin typeface="Segoe Sans Display Semibold" pitchFamily="2" charset="0"/>
                <a:cs typeface="Segoe Sans Display Semibold" pitchFamily="2" charset="0"/>
                <a:hlinkClick r:id="rId16">
                  <a:extLst>
                    <a:ext uri="{A12FA001-AC4F-418D-AE19-62706E023703}">
                      <ahyp:hlinkClr xmlns:ahyp="http://schemas.microsoft.com/office/drawing/2018/hyperlinkcolor" val="tx"/>
                    </a:ext>
                  </a:extLst>
                </a:hlinkClick>
              </a:rPr>
              <a:t>PromptGallery</a:t>
            </a:r>
            <a:endParaRPr lang="en-US" sz="1600" dirty="0">
              <a:solidFill>
                <a:schemeClr val="accent1">
                  <a:lumMod val="75000"/>
                </a:schemeClr>
              </a:solidFill>
              <a:latin typeface="Segoe Sans Display Semibold" pitchFamily="2" charset="0"/>
              <a:cs typeface="Segoe Sans Display Semibold" pitchFamily="2" charset="0"/>
            </a:endParaRPr>
          </a:p>
        </p:txBody>
      </p:sp>
      <p:pic>
        <p:nvPicPr>
          <p:cNvPr id="3" name="Picture 2" descr="Microsoft Copilot Prompt Gallery webpage displaying various prompt cards for tasks like catching up on meetings, drafting emails, creating presentations, and summarizing content.">
            <a:extLst>
              <a:ext uri="{FF2B5EF4-FFF2-40B4-BE49-F238E27FC236}">
                <a16:creationId xmlns:a16="http://schemas.microsoft.com/office/drawing/2014/main" id="{1D25F92F-AAD2-9949-ED9F-78FF0A5B88EB}"/>
              </a:ext>
            </a:extLst>
          </p:cNvPr>
          <p:cNvPicPr>
            <a:picLocks noChangeAspect="1"/>
          </p:cNvPicPr>
          <p:nvPr/>
        </p:nvPicPr>
        <p:blipFill>
          <a:blip r:embed="rId17"/>
          <a:stretch>
            <a:fillRect/>
          </a:stretch>
        </p:blipFill>
        <p:spPr>
          <a:xfrm>
            <a:off x="4157015" y="18499857"/>
            <a:ext cx="7928974" cy="4753150"/>
          </a:xfrm>
          <a:prstGeom prst="rect">
            <a:avLst/>
          </a:prstGeom>
          <a:ln>
            <a:solidFill>
              <a:schemeClr val="accent1"/>
            </a:solidFill>
          </a:ln>
        </p:spPr>
      </p:pic>
      <p:sp>
        <p:nvSpPr>
          <p:cNvPr id="470" name="TextBox 469">
            <a:extLst>
              <a:ext uri="{FF2B5EF4-FFF2-40B4-BE49-F238E27FC236}">
                <a16:creationId xmlns:a16="http://schemas.microsoft.com/office/drawing/2014/main" id="{BC46526F-CF03-D015-4630-40C5B2719B51}"/>
              </a:ext>
            </a:extLst>
          </p:cNvPr>
          <p:cNvSpPr txBox="1"/>
          <p:nvPr/>
        </p:nvSpPr>
        <p:spPr>
          <a:xfrm>
            <a:off x="448407" y="23773242"/>
            <a:ext cx="3494794" cy="356188"/>
          </a:xfrm>
          <a:prstGeom prst="rect">
            <a:avLst/>
          </a:prstGeom>
          <a:noFill/>
        </p:spPr>
        <p:txBody>
          <a:bodyPr wrap="square" lIns="0" tIns="0" rIns="0" bIns="0" rtlCol="0">
            <a:spAutoFit/>
          </a:bodyPr>
          <a:lstStyle/>
          <a:p>
            <a:pPr>
              <a:lnSpc>
                <a:spcPct val="105000"/>
              </a:lnSpc>
            </a:pPr>
            <a:r>
              <a:rPr lang="en-US" sz="2400" spc="-50" dirty="0">
                <a:gradFill flip="none" rotWithShape="1">
                  <a:gsLst>
                    <a:gs pos="29000">
                      <a:srgbClr val="0078D4"/>
                    </a:gs>
                    <a:gs pos="100000">
                      <a:srgbClr val="C53FCC"/>
                    </a:gs>
                  </a:gsLst>
                  <a:lin ang="0" scaled="1"/>
                  <a:tileRect/>
                </a:gradFill>
                <a:latin typeface="Segoe Sans Display Semibold" pitchFamily="2" charset="0"/>
                <a:cs typeface="Segoe Sans Display Semibold" pitchFamily="2" charset="0"/>
              </a:rPr>
              <a:t>Business owner/operator</a:t>
            </a:r>
          </a:p>
        </p:txBody>
      </p:sp>
      <p:sp>
        <p:nvSpPr>
          <p:cNvPr id="471" name="TextBox 470">
            <a:extLst>
              <a:ext uri="{FF2B5EF4-FFF2-40B4-BE49-F238E27FC236}">
                <a16:creationId xmlns:a16="http://schemas.microsoft.com/office/drawing/2014/main" id="{5FC58D65-9F43-AFA4-F206-08CF9D621D89}"/>
              </a:ext>
            </a:extLst>
          </p:cNvPr>
          <p:cNvSpPr txBox="1"/>
          <p:nvPr/>
        </p:nvSpPr>
        <p:spPr>
          <a:xfrm>
            <a:off x="448407" y="24206878"/>
            <a:ext cx="5378086" cy="2047163"/>
          </a:xfrm>
          <a:prstGeom prst="rect">
            <a:avLst/>
          </a:prstGeom>
          <a:noFill/>
        </p:spPr>
        <p:txBody>
          <a:bodyPr wrap="square" lIns="0" tIns="0" rIns="0" bIns="0" rtlCol="0">
            <a:spAutoFit/>
          </a:bodyPr>
          <a:lstStyle/>
          <a:p>
            <a:pPr>
              <a:lnSpc>
                <a:spcPct val="105000"/>
              </a:lnSpc>
            </a:pPr>
            <a:r>
              <a:rPr lang="en-US" sz="1600" dirty="0">
                <a:latin typeface="Segoe Sans Display" pitchFamily="2" charset="0"/>
                <a:cs typeface="Segoe Sans Display" pitchFamily="2" charset="0"/>
              </a:rPr>
              <a:t>With </a:t>
            </a:r>
            <a:r>
              <a:rPr lang="en-US" sz="1600" dirty="0">
                <a:latin typeface="Segoe Sans Display Semibold" pitchFamily="2" charset="0"/>
                <a:cs typeface="Segoe Sans Display Semibold" pitchFamily="2" charset="0"/>
              </a:rPr>
              <a:t>Copilot in Outlook</a:t>
            </a:r>
            <a:r>
              <a:rPr lang="en-US" sz="1600" dirty="0">
                <a:latin typeface="Segoe Sans Display" pitchFamily="2" charset="0"/>
                <a:cs typeface="Segoe Sans Display" pitchFamily="2" charset="0"/>
              </a:rPr>
              <a:t>, business owners start their days catching up on emails, summarizing them, and quickly crafting personalized responses. With </a:t>
            </a:r>
            <a:r>
              <a:rPr lang="en-US" sz="1600" dirty="0">
                <a:latin typeface="Segoe Sans Display Semibold" pitchFamily="2" charset="0"/>
                <a:cs typeface="Segoe Sans Display Semibold" pitchFamily="2" charset="0"/>
              </a:rPr>
              <a:t>Copilot in Word</a:t>
            </a:r>
            <a:r>
              <a:rPr lang="en-US" sz="1600" dirty="0">
                <a:latin typeface="Segoe Sans Display" pitchFamily="2" charset="0"/>
                <a:cs typeface="Segoe Sans Display" pitchFamily="2" charset="0"/>
              </a:rPr>
              <a:t>, </a:t>
            </a:r>
            <a:br>
              <a:rPr lang="en-US" sz="1600" dirty="0">
                <a:latin typeface="Segoe Sans Display" pitchFamily="2" charset="0"/>
                <a:cs typeface="Segoe Sans Display" pitchFamily="2" charset="0"/>
              </a:rPr>
            </a:br>
            <a:r>
              <a:rPr lang="en-US" sz="1600" dirty="0">
                <a:latin typeface="Segoe Sans Display" pitchFamily="2" charset="0"/>
                <a:cs typeface="Segoe Sans Display" pitchFamily="2" charset="0"/>
              </a:rPr>
              <a:t>they can draft project plans while reviewing and crafting compelling visualizations for budgets and project resources in </a:t>
            </a:r>
            <a:r>
              <a:rPr lang="en-US" sz="1600" dirty="0">
                <a:latin typeface="Segoe Sans Display Semibold" pitchFamily="2" charset="0"/>
                <a:cs typeface="Segoe Sans Display Semibold" pitchFamily="2" charset="0"/>
              </a:rPr>
              <a:t>Copilot in Excel</a:t>
            </a:r>
            <a:r>
              <a:rPr lang="en-US" sz="1600" dirty="0">
                <a:latin typeface="Segoe Sans Display" pitchFamily="2" charset="0"/>
                <a:cs typeface="Segoe Sans Display" pitchFamily="2" charset="0"/>
              </a:rPr>
              <a:t>. They can also recap meetings using </a:t>
            </a:r>
            <a:r>
              <a:rPr lang="en-US" sz="1600" dirty="0">
                <a:latin typeface="Segoe Sans Display Semibold" pitchFamily="2" charset="0"/>
                <a:cs typeface="Segoe Sans Display Semibold" pitchFamily="2" charset="0"/>
              </a:rPr>
              <a:t>Copilot in Teams</a:t>
            </a:r>
            <a:r>
              <a:rPr lang="en-US" sz="1600" dirty="0">
                <a:latin typeface="Segoe Sans Display" pitchFamily="2" charset="0"/>
                <a:cs typeface="Segoe Sans Display" pitchFamily="2" charset="0"/>
              </a:rPr>
              <a:t> to assign and track follow-up tasks for different team members. </a:t>
            </a:r>
          </a:p>
        </p:txBody>
      </p:sp>
      <p:sp>
        <p:nvSpPr>
          <p:cNvPr id="472" name="TextBox 471">
            <a:extLst>
              <a:ext uri="{FF2B5EF4-FFF2-40B4-BE49-F238E27FC236}">
                <a16:creationId xmlns:a16="http://schemas.microsoft.com/office/drawing/2014/main" id="{47DEA8B8-691E-2D04-68E3-871B0DA76B23}"/>
              </a:ext>
            </a:extLst>
          </p:cNvPr>
          <p:cNvSpPr txBox="1"/>
          <p:nvPr/>
        </p:nvSpPr>
        <p:spPr>
          <a:xfrm>
            <a:off x="448407" y="26461506"/>
            <a:ext cx="3494794" cy="356188"/>
          </a:xfrm>
          <a:prstGeom prst="rect">
            <a:avLst/>
          </a:prstGeom>
          <a:noFill/>
        </p:spPr>
        <p:txBody>
          <a:bodyPr wrap="square" lIns="0" tIns="0" rIns="0" bIns="0" rtlCol="0">
            <a:spAutoFit/>
          </a:bodyPr>
          <a:lstStyle/>
          <a:p>
            <a:pPr>
              <a:lnSpc>
                <a:spcPct val="105000"/>
              </a:lnSpc>
            </a:pPr>
            <a:r>
              <a:rPr lang="en-US" sz="2400" spc="-50" dirty="0">
                <a:gradFill flip="none" rotWithShape="1">
                  <a:gsLst>
                    <a:gs pos="29000">
                      <a:srgbClr val="0078D4"/>
                    </a:gs>
                    <a:gs pos="100000">
                      <a:srgbClr val="C53FCC"/>
                    </a:gs>
                  </a:gsLst>
                  <a:lin ang="0" scaled="1"/>
                  <a:tileRect/>
                </a:gradFill>
                <a:latin typeface="Segoe Sans Display Semibold" pitchFamily="2" charset="0"/>
                <a:cs typeface="Segoe Sans Display Semibold" pitchFamily="2" charset="0"/>
              </a:rPr>
              <a:t>Marketing manager</a:t>
            </a:r>
          </a:p>
        </p:txBody>
      </p:sp>
      <p:sp>
        <p:nvSpPr>
          <p:cNvPr id="473" name="TextBox 472">
            <a:extLst>
              <a:ext uri="{FF2B5EF4-FFF2-40B4-BE49-F238E27FC236}">
                <a16:creationId xmlns:a16="http://schemas.microsoft.com/office/drawing/2014/main" id="{C37D9D29-2AD7-EDA7-A0DF-5C79ADE92A53}"/>
              </a:ext>
            </a:extLst>
          </p:cNvPr>
          <p:cNvSpPr txBox="1"/>
          <p:nvPr/>
        </p:nvSpPr>
        <p:spPr>
          <a:xfrm>
            <a:off x="448407" y="26895142"/>
            <a:ext cx="5378086" cy="2047163"/>
          </a:xfrm>
          <a:prstGeom prst="rect">
            <a:avLst/>
          </a:prstGeom>
          <a:noFill/>
        </p:spPr>
        <p:txBody>
          <a:bodyPr wrap="square" lIns="0" tIns="0" rIns="0" bIns="0" rtlCol="0">
            <a:spAutoFit/>
          </a:bodyPr>
          <a:lstStyle/>
          <a:p>
            <a:pPr>
              <a:lnSpc>
                <a:spcPct val="105000"/>
              </a:lnSpc>
            </a:pPr>
            <a:r>
              <a:rPr lang="en-US" sz="1600">
                <a:latin typeface="Segoe Sans Display Semibold" pitchFamily="2" charset="0"/>
                <a:cs typeface="Segoe Sans Display Semibold" pitchFamily="2" charset="0"/>
              </a:rPr>
              <a:t>Copilot in Teams</a:t>
            </a:r>
            <a:r>
              <a:rPr lang="en-US" sz="1600">
                <a:latin typeface="Segoe Sans Display" pitchFamily="2" charset="0"/>
                <a:cs typeface="Segoe Sans Display" pitchFamily="2" charset="0"/>
              </a:rPr>
              <a:t> helps marketing managers organize meeting notes of their brainstorm sessions on launching a new market. </a:t>
            </a:r>
            <a:r>
              <a:rPr lang="en-US" sz="1600">
                <a:latin typeface="Segoe Sans Display Semibold" pitchFamily="2" charset="0"/>
                <a:cs typeface="Segoe Sans Display Semibold" pitchFamily="2" charset="0"/>
              </a:rPr>
              <a:t>Copilot in Word</a:t>
            </a:r>
            <a:r>
              <a:rPr lang="en-US" sz="1600">
                <a:latin typeface="Segoe Sans Display" pitchFamily="2" charset="0"/>
                <a:cs typeface="Segoe Sans Display" pitchFamily="2" charset="0"/>
              </a:rPr>
              <a:t> drafts a targeted promotion plan based on Copilot-generated Teams meeting notes. </a:t>
            </a:r>
            <a:r>
              <a:rPr lang="en-US" sz="1600">
                <a:latin typeface="Segoe Sans Display Semibold" pitchFamily="2" charset="0"/>
                <a:cs typeface="Segoe Sans Display Semibold" pitchFamily="2" charset="0"/>
              </a:rPr>
              <a:t>Copilot in PowerPoint</a:t>
            </a:r>
            <a:r>
              <a:rPr lang="en-US" sz="1600">
                <a:latin typeface="Segoe Sans Display" pitchFamily="2" charset="0"/>
                <a:cs typeface="Segoe Sans Display" pitchFamily="2" charset="0"/>
              </a:rPr>
              <a:t> creates customer profiles and the promotion plan. </a:t>
            </a:r>
            <a:r>
              <a:rPr lang="en-US" sz="1600">
                <a:latin typeface="Segoe Sans Display Semibold" pitchFamily="2" charset="0"/>
                <a:cs typeface="Segoe Sans Display Semibold" pitchFamily="2" charset="0"/>
              </a:rPr>
              <a:t>Copilot in Word</a:t>
            </a:r>
            <a:r>
              <a:rPr lang="en-US" sz="1600">
                <a:latin typeface="Segoe Sans Display" pitchFamily="2" charset="0"/>
                <a:cs typeface="Segoe Sans Display" pitchFamily="2" charset="0"/>
              </a:rPr>
              <a:t> helps draft the email and create illustrations. </a:t>
            </a:r>
            <a:r>
              <a:rPr lang="en-US" sz="1600">
                <a:latin typeface="Segoe Sans Display Semibold" pitchFamily="2" charset="0"/>
                <a:cs typeface="Segoe Sans Display Semibold" pitchFamily="2" charset="0"/>
              </a:rPr>
              <a:t>Copilot in Outlook</a:t>
            </a:r>
            <a:r>
              <a:rPr lang="en-US" sz="1600">
                <a:latin typeface="Segoe Sans Display" pitchFamily="2" charset="0"/>
                <a:cs typeface="Segoe Sans Display" pitchFamily="2" charset="0"/>
              </a:rPr>
              <a:t> composes the email and attaches the campaign brief.</a:t>
            </a:r>
          </a:p>
        </p:txBody>
      </p:sp>
      <p:sp>
        <p:nvSpPr>
          <p:cNvPr id="474" name="TextBox 473">
            <a:extLst>
              <a:ext uri="{FF2B5EF4-FFF2-40B4-BE49-F238E27FC236}">
                <a16:creationId xmlns:a16="http://schemas.microsoft.com/office/drawing/2014/main" id="{602C4DBE-0EC6-9DED-B324-5D45B36E6050}"/>
              </a:ext>
            </a:extLst>
          </p:cNvPr>
          <p:cNvSpPr txBox="1"/>
          <p:nvPr/>
        </p:nvSpPr>
        <p:spPr>
          <a:xfrm>
            <a:off x="448407" y="29150278"/>
            <a:ext cx="4981286" cy="356188"/>
          </a:xfrm>
          <a:prstGeom prst="rect">
            <a:avLst/>
          </a:prstGeom>
          <a:noFill/>
        </p:spPr>
        <p:txBody>
          <a:bodyPr wrap="square" lIns="0" tIns="0" rIns="0" bIns="0" rtlCol="0">
            <a:spAutoFit/>
          </a:bodyPr>
          <a:lstStyle/>
          <a:p>
            <a:pPr>
              <a:lnSpc>
                <a:spcPct val="105000"/>
              </a:lnSpc>
            </a:pPr>
            <a:r>
              <a:rPr lang="en-US" sz="2400" spc="-50">
                <a:gradFill flip="none" rotWithShape="1">
                  <a:gsLst>
                    <a:gs pos="29000">
                      <a:srgbClr val="0078D4"/>
                    </a:gs>
                    <a:gs pos="100000">
                      <a:srgbClr val="C53FCC"/>
                    </a:gs>
                  </a:gsLst>
                  <a:lin ang="0" scaled="1"/>
                  <a:tileRect/>
                </a:gradFill>
                <a:latin typeface="Segoe Sans Display Semibold" pitchFamily="2" charset="0"/>
                <a:cs typeface="Segoe Sans Display Semibold" pitchFamily="2" charset="0"/>
              </a:rPr>
              <a:t>Customer support representative</a:t>
            </a:r>
          </a:p>
        </p:txBody>
      </p:sp>
      <p:sp>
        <p:nvSpPr>
          <p:cNvPr id="475" name="TextBox 474">
            <a:extLst>
              <a:ext uri="{FF2B5EF4-FFF2-40B4-BE49-F238E27FC236}">
                <a16:creationId xmlns:a16="http://schemas.microsoft.com/office/drawing/2014/main" id="{CD2EA1C0-1D55-96FA-1487-5EDD3D2C609D}"/>
              </a:ext>
            </a:extLst>
          </p:cNvPr>
          <p:cNvSpPr txBox="1"/>
          <p:nvPr/>
        </p:nvSpPr>
        <p:spPr>
          <a:xfrm>
            <a:off x="448407" y="29583914"/>
            <a:ext cx="5378086" cy="1271567"/>
          </a:xfrm>
          <a:prstGeom prst="rect">
            <a:avLst/>
          </a:prstGeom>
          <a:noFill/>
        </p:spPr>
        <p:txBody>
          <a:bodyPr wrap="square" lIns="0" tIns="0" rIns="0" bIns="0" rtlCol="0">
            <a:spAutoFit/>
          </a:bodyPr>
          <a:lstStyle/>
          <a:p>
            <a:pPr>
              <a:lnSpc>
                <a:spcPct val="105000"/>
              </a:lnSpc>
            </a:pPr>
            <a:r>
              <a:rPr lang="en-US" sz="1600">
                <a:latin typeface="Segoe Sans Display" pitchFamily="2" charset="0"/>
                <a:cs typeface="Segoe Sans Display" pitchFamily="2" charset="0"/>
              </a:rPr>
              <a:t>Using </a:t>
            </a:r>
            <a:r>
              <a:rPr lang="en-US" sz="1600">
                <a:latin typeface="Segoe Sans Display Semibold" pitchFamily="2" charset="0"/>
                <a:cs typeface="Segoe Sans Display Semibold" pitchFamily="2" charset="0"/>
              </a:rPr>
              <a:t>Copilot in Outlook</a:t>
            </a:r>
            <a:r>
              <a:rPr lang="en-US" sz="1600">
                <a:latin typeface="Segoe Sans Display" pitchFamily="2" charset="0"/>
                <a:cs typeface="Segoe Sans Display" pitchFamily="2" charset="0"/>
              </a:rPr>
              <a:t>, support representatives can generate empathetic and professional email responses </a:t>
            </a:r>
            <a:br>
              <a:rPr lang="en-US" sz="1600">
                <a:latin typeface="Segoe Sans Display" pitchFamily="2" charset="0"/>
                <a:cs typeface="Segoe Sans Display" pitchFamily="2" charset="0"/>
              </a:rPr>
            </a:br>
            <a:r>
              <a:rPr lang="en-US" sz="1600">
                <a:latin typeface="Segoe Sans Display" pitchFamily="2" charset="0"/>
                <a:cs typeface="Segoe Sans Display" pitchFamily="2" charset="0"/>
              </a:rPr>
              <a:t>to customer queries, while </a:t>
            </a:r>
            <a:r>
              <a:rPr lang="en-US" sz="1600">
                <a:latin typeface="Segoe Sans Display Semibold" pitchFamily="2" charset="0"/>
                <a:cs typeface="Segoe Sans Display Semibold" pitchFamily="2" charset="0"/>
              </a:rPr>
              <a:t>Microsoft 365 Copilot</a:t>
            </a:r>
            <a:r>
              <a:rPr lang="en-US" sz="1600">
                <a:latin typeface="Segoe Sans Display" pitchFamily="2" charset="0"/>
                <a:cs typeface="Segoe Sans Display" pitchFamily="2" charset="0"/>
              </a:rPr>
              <a:t> can help </a:t>
            </a:r>
            <a:br>
              <a:rPr lang="en-US" sz="1600">
                <a:latin typeface="Segoe Sans Display" pitchFamily="2" charset="0"/>
                <a:cs typeface="Segoe Sans Display" pitchFamily="2" charset="0"/>
              </a:rPr>
            </a:br>
            <a:r>
              <a:rPr lang="en-US" sz="1600">
                <a:latin typeface="Segoe Sans Display" pitchFamily="2" charset="0"/>
                <a:cs typeface="Segoe Sans Display" pitchFamily="2" charset="0"/>
              </a:rPr>
              <a:t>by finding previous queries and summarizing the most important information in their emails. </a:t>
            </a:r>
          </a:p>
        </p:txBody>
      </p:sp>
      <p:sp>
        <p:nvSpPr>
          <p:cNvPr id="476" name="TextBox 475">
            <a:extLst>
              <a:ext uri="{FF2B5EF4-FFF2-40B4-BE49-F238E27FC236}">
                <a16:creationId xmlns:a16="http://schemas.microsoft.com/office/drawing/2014/main" id="{76F0D5A9-DA66-58EA-E0C7-C0498BC3F12E}"/>
              </a:ext>
            </a:extLst>
          </p:cNvPr>
          <p:cNvSpPr txBox="1"/>
          <p:nvPr/>
        </p:nvSpPr>
        <p:spPr>
          <a:xfrm>
            <a:off x="6205957" y="23773242"/>
            <a:ext cx="3494794" cy="356188"/>
          </a:xfrm>
          <a:prstGeom prst="rect">
            <a:avLst/>
          </a:prstGeom>
          <a:noFill/>
        </p:spPr>
        <p:txBody>
          <a:bodyPr wrap="square" lIns="0" tIns="0" rIns="0" bIns="0" rtlCol="0">
            <a:spAutoFit/>
          </a:bodyPr>
          <a:lstStyle/>
          <a:p>
            <a:pPr>
              <a:lnSpc>
                <a:spcPct val="105000"/>
              </a:lnSpc>
            </a:pPr>
            <a:r>
              <a:rPr lang="en-US" sz="2400" spc="-50">
                <a:gradFill flip="none" rotWithShape="1">
                  <a:gsLst>
                    <a:gs pos="29000">
                      <a:srgbClr val="0078D4"/>
                    </a:gs>
                    <a:gs pos="100000">
                      <a:srgbClr val="C53FCC"/>
                    </a:gs>
                  </a:gsLst>
                  <a:lin ang="0" scaled="1"/>
                  <a:tileRect/>
                </a:gradFill>
                <a:latin typeface="Segoe Sans Display Semibold" pitchFamily="2" charset="0"/>
                <a:cs typeface="Segoe Sans Display Semibold" pitchFamily="2" charset="0"/>
              </a:rPr>
              <a:t>Sales representative</a:t>
            </a:r>
          </a:p>
        </p:txBody>
      </p:sp>
      <p:sp>
        <p:nvSpPr>
          <p:cNvPr id="477" name="TextBox 476">
            <a:extLst>
              <a:ext uri="{FF2B5EF4-FFF2-40B4-BE49-F238E27FC236}">
                <a16:creationId xmlns:a16="http://schemas.microsoft.com/office/drawing/2014/main" id="{076874A3-9D91-6B3F-678B-EB3CE2E2418C}"/>
              </a:ext>
            </a:extLst>
          </p:cNvPr>
          <p:cNvSpPr txBox="1"/>
          <p:nvPr/>
        </p:nvSpPr>
        <p:spPr>
          <a:xfrm>
            <a:off x="6205957" y="24206878"/>
            <a:ext cx="5378086" cy="2047163"/>
          </a:xfrm>
          <a:prstGeom prst="rect">
            <a:avLst/>
          </a:prstGeom>
          <a:noFill/>
        </p:spPr>
        <p:txBody>
          <a:bodyPr wrap="square" lIns="0" tIns="0" rIns="0" bIns="0" rtlCol="0">
            <a:spAutoFit/>
          </a:bodyPr>
          <a:lstStyle/>
          <a:p>
            <a:pPr>
              <a:lnSpc>
                <a:spcPct val="105000"/>
              </a:lnSpc>
            </a:pPr>
            <a:r>
              <a:rPr lang="en-US" sz="1600">
                <a:latin typeface="Segoe Sans Display" pitchFamily="2" charset="0"/>
                <a:cs typeface="Segoe Sans Display" pitchFamily="2" charset="0"/>
              </a:rPr>
              <a:t>Using </a:t>
            </a:r>
            <a:r>
              <a:rPr lang="en-US" sz="1600">
                <a:latin typeface="Segoe Sans Display Semibold" pitchFamily="2" charset="0"/>
                <a:cs typeface="Segoe Sans Display Semibold" pitchFamily="2" charset="0"/>
              </a:rPr>
              <a:t>Copilot in Outlook</a:t>
            </a:r>
            <a:r>
              <a:rPr lang="en-US" sz="1600">
                <a:latin typeface="Segoe Sans Display" pitchFamily="2" charset="0"/>
                <a:cs typeface="Segoe Sans Display" pitchFamily="2" charset="0"/>
              </a:rPr>
              <a:t>, a salesperson finds new leads </a:t>
            </a:r>
            <a:br>
              <a:rPr lang="en-US" sz="1600">
                <a:latin typeface="Segoe Sans Display" pitchFamily="2" charset="0"/>
                <a:cs typeface="Segoe Sans Display" pitchFamily="2" charset="0"/>
              </a:rPr>
            </a:br>
            <a:r>
              <a:rPr lang="en-US" sz="1600">
                <a:latin typeface="Segoe Sans Display" pitchFamily="2" charset="0"/>
                <a:cs typeface="Segoe Sans Display" pitchFamily="2" charset="0"/>
              </a:rPr>
              <a:t>by surfacing emails from new senders and writes with persuasive language about company offerings. With Copilot, they can reach more potential customer in less time. </a:t>
            </a:r>
            <a:br>
              <a:rPr lang="en-US" sz="1600">
                <a:latin typeface="Segoe Sans Display" pitchFamily="2" charset="0"/>
                <a:cs typeface="Segoe Sans Display" pitchFamily="2" charset="0"/>
              </a:rPr>
            </a:br>
            <a:r>
              <a:rPr lang="en-US" sz="1600">
                <a:latin typeface="Segoe Sans Display" pitchFamily="2" charset="0"/>
                <a:cs typeface="Segoe Sans Display" pitchFamily="2" charset="0"/>
              </a:rPr>
              <a:t>They can use Outlook data from previous customer emails to then draft a sales presentation faster with </a:t>
            </a:r>
            <a:r>
              <a:rPr lang="en-US" sz="1600">
                <a:latin typeface="Segoe Sans Display Semibold" pitchFamily="2" charset="0"/>
                <a:cs typeface="Segoe Sans Display Semibold" pitchFamily="2" charset="0"/>
              </a:rPr>
              <a:t>Copilot in PowerPoint</a:t>
            </a:r>
            <a:r>
              <a:rPr lang="en-US" sz="1600">
                <a:latin typeface="Segoe Sans Display" pitchFamily="2" charset="0"/>
                <a:cs typeface="Segoe Sans Display" pitchFamily="2" charset="0"/>
              </a:rPr>
              <a:t>. Lastly, </a:t>
            </a:r>
            <a:r>
              <a:rPr lang="en-US" sz="1600">
                <a:latin typeface="Segoe Sans Display Semibold" pitchFamily="2" charset="0"/>
                <a:cs typeface="Segoe Sans Display Semibold" pitchFamily="2" charset="0"/>
              </a:rPr>
              <a:t>Copilot in Teams</a:t>
            </a:r>
            <a:r>
              <a:rPr lang="en-US" sz="1600">
                <a:latin typeface="Segoe Sans Display" pitchFamily="2" charset="0"/>
                <a:cs typeface="Segoe Sans Display" pitchFamily="2" charset="0"/>
              </a:rPr>
              <a:t> will generate meeting notes for the presentation.</a:t>
            </a:r>
          </a:p>
        </p:txBody>
      </p:sp>
      <p:sp>
        <p:nvSpPr>
          <p:cNvPr id="478" name="TextBox 477">
            <a:extLst>
              <a:ext uri="{FF2B5EF4-FFF2-40B4-BE49-F238E27FC236}">
                <a16:creationId xmlns:a16="http://schemas.microsoft.com/office/drawing/2014/main" id="{2FC43E7A-9B57-BA7F-8D17-DF2BDF9B4C6A}"/>
              </a:ext>
            </a:extLst>
          </p:cNvPr>
          <p:cNvSpPr txBox="1"/>
          <p:nvPr/>
        </p:nvSpPr>
        <p:spPr>
          <a:xfrm>
            <a:off x="6205957" y="26461506"/>
            <a:ext cx="3494794" cy="356188"/>
          </a:xfrm>
          <a:prstGeom prst="rect">
            <a:avLst/>
          </a:prstGeom>
          <a:noFill/>
        </p:spPr>
        <p:txBody>
          <a:bodyPr wrap="square" lIns="0" tIns="0" rIns="0" bIns="0" rtlCol="0">
            <a:spAutoFit/>
          </a:bodyPr>
          <a:lstStyle/>
          <a:p>
            <a:pPr>
              <a:lnSpc>
                <a:spcPct val="105000"/>
              </a:lnSpc>
            </a:pPr>
            <a:r>
              <a:rPr lang="en-US" sz="2400" spc="-50">
                <a:gradFill flip="none" rotWithShape="1">
                  <a:gsLst>
                    <a:gs pos="29000">
                      <a:srgbClr val="0078D4"/>
                    </a:gs>
                    <a:gs pos="100000">
                      <a:srgbClr val="C53FCC"/>
                    </a:gs>
                  </a:gsLst>
                  <a:lin ang="0" scaled="1"/>
                  <a:tileRect/>
                </a:gradFill>
                <a:latin typeface="Segoe Sans Display Semibold" pitchFamily="2" charset="0"/>
                <a:cs typeface="Segoe Sans Display Semibold" pitchFamily="2" charset="0"/>
              </a:rPr>
              <a:t>Financial analyst</a:t>
            </a:r>
          </a:p>
        </p:txBody>
      </p:sp>
      <p:sp>
        <p:nvSpPr>
          <p:cNvPr id="479" name="TextBox 478">
            <a:extLst>
              <a:ext uri="{FF2B5EF4-FFF2-40B4-BE49-F238E27FC236}">
                <a16:creationId xmlns:a16="http://schemas.microsoft.com/office/drawing/2014/main" id="{AE2E6AB3-47A5-A677-4111-17E33DE61E5E}"/>
              </a:ext>
            </a:extLst>
          </p:cNvPr>
          <p:cNvSpPr txBox="1"/>
          <p:nvPr/>
        </p:nvSpPr>
        <p:spPr>
          <a:xfrm>
            <a:off x="6205957" y="26895142"/>
            <a:ext cx="5378086" cy="2047163"/>
          </a:xfrm>
          <a:prstGeom prst="rect">
            <a:avLst/>
          </a:prstGeom>
          <a:noFill/>
        </p:spPr>
        <p:txBody>
          <a:bodyPr wrap="square" lIns="0" tIns="0" rIns="0" bIns="0" rtlCol="0">
            <a:spAutoFit/>
          </a:bodyPr>
          <a:lstStyle/>
          <a:p>
            <a:pPr>
              <a:lnSpc>
                <a:spcPct val="105000"/>
              </a:lnSpc>
            </a:pPr>
            <a:r>
              <a:rPr lang="en-US" sz="1600">
                <a:latin typeface="Segoe Sans Display" pitchFamily="2" charset="0"/>
                <a:cs typeface="Segoe Sans Display" pitchFamily="2" charset="0"/>
              </a:rPr>
              <a:t>To analyze a spike in sales, a financial analyst opens </a:t>
            </a:r>
            <a:r>
              <a:rPr lang="en-US" sz="1600">
                <a:latin typeface="Segoe Sans Display Semibold" pitchFamily="2" charset="0"/>
                <a:cs typeface="Segoe Sans Display Semibold" pitchFamily="2" charset="0"/>
              </a:rPr>
              <a:t>Copilot in Excel</a:t>
            </a:r>
            <a:r>
              <a:rPr lang="en-US" sz="1600">
                <a:latin typeface="Segoe Sans Display" pitchFamily="2" charset="0"/>
                <a:cs typeface="Segoe Sans Display" pitchFamily="2" charset="0"/>
              </a:rPr>
              <a:t> to analyze past performance of the product and create graphs from the data. </a:t>
            </a:r>
            <a:r>
              <a:rPr lang="en-US" sz="1600">
                <a:latin typeface="Segoe Sans Display Semibold" pitchFamily="2" charset="0"/>
                <a:cs typeface="Segoe Sans Display Semibold" pitchFamily="2" charset="0"/>
              </a:rPr>
              <a:t>Copilot in Loop</a:t>
            </a:r>
            <a:r>
              <a:rPr lang="en-US" sz="1600">
                <a:latin typeface="Segoe Sans Display" pitchFamily="2" charset="0"/>
                <a:cs typeface="Segoe Sans Display" pitchFamily="2" charset="0"/>
              </a:rPr>
              <a:t> includes the graphs and data in a shared link through Loop, Outlook, and Teams, while </a:t>
            </a:r>
            <a:r>
              <a:rPr lang="en-US" sz="1600">
                <a:latin typeface="Segoe Sans Display Semibold" pitchFamily="2" charset="0"/>
                <a:cs typeface="Segoe Sans Display Semibold" pitchFamily="2" charset="0"/>
              </a:rPr>
              <a:t>Copilot in Teams</a:t>
            </a:r>
            <a:r>
              <a:rPr lang="en-US" sz="1600">
                <a:latin typeface="Segoe Sans Display" pitchFamily="2" charset="0"/>
                <a:cs typeface="Segoe Sans Display" pitchFamily="2" charset="0"/>
              </a:rPr>
              <a:t> facilitates team collaboration and decision-making. </a:t>
            </a:r>
            <a:r>
              <a:rPr lang="en-US" sz="1600">
                <a:latin typeface="Segoe Sans Display Semibold" pitchFamily="2" charset="0"/>
                <a:cs typeface="Segoe Sans Display Semibold" pitchFamily="2" charset="0"/>
              </a:rPr>
              <a:t>Copilot in Outlook</a:t>
            </a:r>
            <a:r>
              <a:rPr lang="en-US" sz="1600">
                <a:latin typeface="Segoe Sans Display" pitchFamily="2" charset="0"/>
                <a:cs typeface="Segoe Sans Display" pitchFamily="2" charset="0"/>
              </a:rPr>
              <a:t> finds customer account details like balance statements and invoices and summarizes the data for a financial analyst.</a:t>
            </a:r>
          </a:p>
        </p:txBody>
      </p:sp>
      <p:sp>
        <p:nvSpPr>
          <p:cNvPr id="480" name="TextBox 479">
            <a:extLst>
              <a:ext uri="{FF2B5EF4-FFF2-40B4-BE49-F238E27FC236}">
                <a16:creationId xmlns:a16="http://schemas.microsoft.com/office/drawing/2014/main" id="{F98642EF-C522-6705-8337-9C232D3BEC2A}"/>
              </a:ext>
            </a:extLst>
          </p:cNvPr>
          <p:cNvSpPr txBox="1"/>
          <p:nvPr/>
        </p:nvSpPr>
        <p:spPr>
          <a:xfrm>
            <a:off x="6205958" y="29150278"/>
            <a:ext cx="3494794" cy="356188"/>
          </a:xfrm>
          <a:prstGeom prst="rect">
            <a:avLst/>
          </a:prstGeom>
          <a:noFill/>
        </p:spPr>
        <p:txBody>
          <a:bodyPr wrap="square" lIns="0" tIns="0" rIns="0" bIns="0" rtlCol="0">
            <a:spAutoFit/>
          </a:bodyPr>
          <a:lstStyle/>
          <a:p>
            <a:pPr>
              <a:lnSpc>
                <a:spcPct val="105000"/>
              </a:lnSpc>
            </a:pPr>
            <a:r>
              <a:rPr lang="en-US" sz="2400" spc="-50">
                <a:gradFill flip="none" rotWithShape="1">
                  <a:gsLst>
                    <a:gs pos="29000">
                      <a:srgbClr val="0078D4"/>
                    </a:gs>
                    <a:gs pos="100000">
                      <a:srgbClr val="C53FCC"/>
                    </a:gs>
                  </a:gsLst>
                  <a:lin ang="0" scaled="1"/>
                  <a:tileRect/>
                </a:gradFill>
                <a:latin typeface="Segoe Sans Display Semibold" pitchFamily="2" charset="0"/>
                <a:cs typeface="Segoe Sans Display Semibold" pitchFamily="2" charset="0"/>
              </a:rPr>
              <a:t>IT manager</a:t>
            </a:r>
          </a:p>
        </p:txBody>
      </p:sp>
      <p:sp>
        <p:nvSpPr>
          <p:cNvPr id="481" name="TextBox 480">
            <a:extLst>
              <a:ext uri="{FF2B5EF4-FFF2-40B4-BE49-F238E27FC236}">
                <a16:creationId xmlns:a16="http://schemas.microsoft.com/office/drawing/2014/main" id="{3CF3FD71-CC40-32BB-FD32-F5D335CEEB4B}"/>
              </a:ext>
            </a:extLst>
          </p:cNvPr>
          <p:cNvSpPr txBox="1"/>
          <p:nvPr/>
        </p:nvSpPr>
        <p:spPr>
          <a:xfrm>
            <a:off x="6205957" y="29583914"/>
            <a:ext cx="5430871" cy="1788631"/>
          </a:xfrm>
          <a:prstGeom prst="rect">
            <a:avLst/>
          </a:prstGeom>
          <a:noFill/>
        </p:spPr>
        <p:txBody>
          <a:bodyPr wrap="square" lIns="0" tIns="0" rIns="0" bIns="0" rtlCol="0">
            <a:spAutoFit/>
          </a:bodyPr>
          <a:lstStyle/>
          <a:p>
            <a:pPr>
              <a:lnSpc>
                <a:spcPct val="105000"/>
              </a:lnSpc>
            </a:pPr>
            <a:r>
              <a:rPr lang="en-US" sz="1600" dirty="0">
                <a:latin typeface="Segoe Sans Display" pitchFamily="2" charset="0"/>
                <a:cs typeface="Segoe Sans Display" pitchFamily="2" charset="0"/>
              </a:rPr>
              <a:t>Using </a:t>
            </a:r>
            <a:r>
              <a:rPr lang="en-US" sz="1600" dirty="0">
                <a:latin typeface="Segoe Sans Display Semibold" pitchFamily="2" charset="0"/>
                <a:cs typeface="Segoe Sans Display Semibold" pitchFamily="2" charset="0"/>
              </a:rPr>
              <a:t>Copilot in Loop</a:t>
            </a:r>
            <a:r>
              <a:rPr lang="en-US" sz="1600" dirty="0">
                <a:latin typeface="Segoe Sans Display" pitchFamily="2" charset="0"/>
                <a:cs typeface="Segoe Sans Display" pitchFamily="2" charset="0"/>
              </a:rPr>
              <a:t>, IT managers who make system changes that impact customer can share tasks with teammates. Using </a:t>
            </a:r>
            <a:r>
              <a:rPr lang="en-US" sz="1600" dirty="0">
                <a:latin typeface="Segoe Sans Display Semibold" pitchFamily="2" charset="0"/>
                <a:cs typeface="Segoe Sans Display Semibold" pitchFamily="2" charset="0"/>
              </a:rPr>
              <a:t>Copilot in Word</a:t>
            </a:r>
            <a:r>
              <a:rPr lang="en-US" sz="1600" dirty="0">
                <a:latin typeface="Segoe Sans Display" pitchFamily="2" charset="0"/>
                <a:cs typeface="Segoe Sans Display" pitchFamily="2" charset="0"/>
              </a:rPr>
              <a:t>, they prompt Copilot to summarize customer references in bullet points. And </a:t>
            </a:r>
            <a:r>
              <a:rPr lang="en-US" sz="1600" dirty="0">
                <a:latin typeface="Segoe Sans Display Semibold" pitchFamily="2" charset="0"/>
                <a:cs typeface="Segoe Sans Display Semibold" pitchFamily="2" charset="0"/>
              </a:rPr>
              <a:t>Copilot in Teams</a:t>
            </a:r>
            <a:r>
              <a:rPr lang="en-US" sz="1600" dirty="0">
                <a:latin typeface="Segoe Sans Display" pitchFamily="2" charset="0"/>
                <a:cs typeface="Segoe Sans Display" pitchFamily="2" charset="0"/>
              </a:rPr>
              <a:t> summarizes the top points to turn them into a </a:t>
            </a:r>
            <a:br>
              <a:rPr lang="en-US" sz="1600" dirty="0">
                <a:latin typeface="Segoe Sans Display" pitchFamily="2" charset="0"/>
                <a:cs typeface="Segoe Sans Display" pitchFamily="2" charset="0"/>
              </a:rPr>
            </a:br>
            <a:r>
              <a:rPr lang="en-US" sz="1600" dirty="0">
                <a:latin typeface="Segoe Sans Display" pitchFamily="2" charset="0"/>
                <a:cs typeface="Segoe Sans Display" pitchFamily="2" charset="0"/>
              </a:rPr>
              <a:t>one-pager. </a:t>
            </a:r>
            <a:r>
              <a:rPr lang="en-US" sz="1600" dirty="0">
                <a:latin typeface="Segoe Sans Display Semibold" pitchFamily="2" charset="0"/>
                <a:cs typeface="Segoe Sans Display Semibold" pitchFamily="2" charset="0"/>
              </a:rPr>
              <a:t>Copilot in Outlook</a:t>
            </a:r>
            <a:r>
              <a:rPr lang="en-US" sz="1600" dirty="0">
                <a:latin typeface="Segoe Sans Display" pitchFamily="2" charset="0"/>
                <a:cs typeface="Segoe Sans Display" pitchFamily="2" charset="0"/>
              </a:rPr>
              <a:t> drafts an email to share the one-pagers.</a:t>
            </a:r>
          </a:p>
        </p:txBody>
      </p:sp>
      <p:pic>
        <p:nvPicPr>
          <p:cNvPr id="4" name="Picture 3" descr="Microsoft Copilot Success Kit webpage featuring a banner with a person holding a laptop and links to resources such as implementation overview, user enablement guide, technical readiness guide, scenario library, and Copilot chat overview.">
            <a:extLst>
              <a:ext uri="{FF2B5EF4-FFF2-40B4-BE49-F238E27FC236}">
                <a16:creationId xmlns:a16="http://schemas.microsoft.com/office/drawing/2014/main" id="{9855E362-6718-C5D9-BAA7-E24232E04E9B}"/>
              </a:ext>
            </a:extLst>
          </p:cNvPr>
          <p:cNvPicPr>
            <a:picLocks noChangeAspect="1"/>
          </p:cNvPicPr>
          <p:nvPr/>
        </p:nvPicPr>
        <p:blipFill rotWithShape="1">
          <a:blip r:embed="rId18"/>
          <a:srcRect/>
          <a:stretch>
            <a:fillRect/>
          </a:stretch>
        </p:blipFill>
        <p:spPr>
          <a:xfrm>
            <a:off x="637426" y="32258629"/>
            <a:ext cx="6975878" cy="3996231"/>
          </a:xfrm>
          <a:prstGeom prst="rect">
            <a:avLst/>
          </a:prstGeom>
        </p:spPr>
      </p:pic>
      <p:sp>
        <p:nvSpPr>
          <p:cNvPr id="488" name="TextBox 487">
            <a:extLst>
              <a:ext uri="{FF2B5EF4-FFF2-40B4-BE49-F238E27FC236}">
                <a16:creationId xmlns:a16="http://schemas.microsoft.com/office/drawing/2014/main" id="{125C9F66-0B88-2A35-5E9F-D8EA8B3ACE88}"/>
              </a:ext>
            </a:extLst>
          </p:cNvPr>
          <p:cNvSpPr txBox="1"/>
          <p:nvPr/>
        </p:nvSpPr>
        <p:spPr>
          <a:xfrm>
            <a:off x="8089003" y="32484354"/>
            <a:ext cx="3494794" cy="445250"/>
          </a:xfrm>
          <a:prstGeom prst="rect">
            <a:avLst/>
          </a:prstGeom>
          <a:noFill/>
        </p:spPr>
        <p:txBody>
          <a:bodyPr wrap="square" lIns="0" tIns="0" rIns="0" bIns="0" rtlCol="0">
            <a:spAutoFit/>
          </a:bodyPr>
          <a:lstStyle/>
          <a:p>
            <a:pPr>
              <a:lnSpc>
                <a:spcPct val="105000"/>
              </a:lnSpc>
            </a:pPr>
            <a:r>
              <a:rPr lang="en-US" sz="3000" spc="-50" dirty="0">
                <a:latin typeface="Segoe Sans Display Semibold" pitchFamily="2" charset="0"/>
                <a:cs typeface="Segoe Sans Display Semibold" pitchFamily="2" charset="0"/>
              </a:rPr>
              <a:t>Helpful resources</a:t>
            </a:r>
          </a:p>
        </p:txBody>
      </p:sp>
      <p:sp>
        <p:nvSpPr>
          <p:cNvPr id="492" name="TextBox 491">
            <a:extLst>
              <a:ext uri="{FF2B5EF4-FFF2-40B4-BE49-F238E27FC236}">
                <a16:creationId xmlns:a16="http://schemas.microsoft.com/office/drawing/2014/main" id="{0928D2F0-BFCB-DE3F-43CF-9F7154FC0C18}"/>
              </a:ext>
            </a:extLst>
          </p:cNvPr>
          <p:cNvSpPr txBox="1"/>
          <p:nvPr/>
        </p:nvSpPr>
        <p:spPr>
          <a:xfrm>
            <a:off x="8370931" y="33100863"/>
            <a:ext cx="2815229" cy="246221"/>
          </a:xfrm>
          <a:prstGeom prst="rect">
            <a:avLst/>
          </a:prstGeom>
          <a:noFill/>
        </p:spPr>
        <p:txBody>
          <a:bodyPr wrap="square" lIns="0" tIns="0" rIns="0" bIns="0" rtlCol="0">
            <a:spAutoFit/>
          </a:bodyPr>
          <a:lstStyle/>
          <a:p>
            <a:r>
              <a:rPr lang="en-US" sz="1600" u="sng" dirty="0">
                <a:latin typeface="Segoe Sans Display Semibold" pitchFamily="2" charset="0"/>
                <a:cs typeface="Segoe Sans Display Semibold" pitchFamily="2" charset="0"/>
                <a:hlinkClick r:id="rId19">
                  <a:extLst>
                    <a:ext uri="{A12FA001-AC4F-418D-AE19-62706E023703}">
                      <ahyp:hlinkClr xmlns:ahyp="http://schemas.microsoft.com/office/drawing/2018/hyperlinkcolor" val="tx"/>
                    </a:ext>
                  </a:extLst>
                </a:hlinkClick>
              </a:rPr>
              <a:t>Copilot Success Kit</a:t>
            </a:r>
            <a:endParaRPr lang="en-US" sz="1600" u="sng" dirty="0">
              <a:latin typeface="Segoe Sans Display Semibold" pitchFamily="2" charset="0"/>
              <a:cs typeface="Segoe Sans Display Semibold" pitchFamily="2" charset="0"/>
            </a:endParaRPr>
          </a:p>
        </p:txBody>
      </p:sp>
      <p:sp>
        <p:nvSpPr>
          <p:cNvPr id="496" name="TextBox 495">
            <a:extLst>
              <a:ext uri="{FF2B5EF4-FFF2-40B4-BE49-F238E27FC236}">
                <a16:creationId xmlns:a16="http://schemas.microsoft.com/office/drawing/2014/main" id="{58C848B9-7273-5C49-1D57-F9350966C691}"/>
              </a:ext>
            </a:extLst>
          </p:cNvPr>
          <p:cNvSpPr txBox="1"/>
          <p:nvPr/>
        </p:nvSpPr>
        <p:spPr>
          <a:xfrm>
            <a:off x="8370931" y="33675354"/>
            <a:ext cx="2815229" cy="495970"/>
          </a:xfrm>
          <a:prstGeom prst="rect">
            <a:avLst/>
          </a:prstGeom>
          <a:noFill/>
        </p:spPr>
        <p:txBody>
          <a:bodyPr wrap="square" lIns="0" tIns="0" rIns="0" bIns="0" rtlCol="0">
            <a:spAutoFit/>
          </a:bodyPr>
          <a:lstStyle/>
          <a:p>
            <a:r>
              <a:rPr lang="en-US" sz="1600" u="sng" dirty="0">
                <a:latin typeface="Segoe Sans Display Semibold" pitchFamily="2" charset="0"/>
                <a:cs typeface="Segoe Sans Display Semibold" pitchFamily="2" charset="0"/>
                <a:hlinkClick r:id="rId20">
                  <a:extLst>
                    <a:ext uri="{A12FA001-AC4F-418D-AE19-62706E023703}">
                      <ahyp:hlinkClr xmlns:ahyp="http://schemas.microsoft.com/office/drawing/2018/hyperlinkcolor" val="tx"/>
                    </a:ext>
                  </a:extLst>
                </a:hlinkClick>
              </a:rPr>
              <a:t>Microsoft 365 Copilot Adoption Hub</a:t>
            </a:r>
            <a:endParaRPr lang="en-US" sz="1600" u="sng" dirty="0">
              <a:latin typeface="Segoe Sans Display Semibold" pitchFamily="2" charset="0"/>
              <a:cs typeface="Segoe Sans Display Semibold" pitchFamily="2" charset="0"/>
            </a:endParaRPr>
          </a:p>
        </p:txBody>
      </p:sp>
      <p:sp>
        <p:nvSpPr>
          <p:cNvPr id="500" name="TextBox 499">
            <a:extLst>
              <a:ext uri="{FF2B5EF4-FFF2-40B4-BE49-F238E27FC236}">
                <a16:creationId xmlns:a16="http://schemas.microsoft.com/office/drawing/2014/main" id="{964D1CCE-C477-C6F9-32F8-95D6AF06F94D}"/>
              </a:ext>
            </a:extLst>
          </p:cNvPr>
          <p:cNvSpPr txBox="1"/>
          <p:nvPr/>
        </p:nvSpPr>
        <p:spPr>
          <a:xfrm>
            <a:off x="8370931" y="34508378"/>
            <a:ext cx="2815229" cy="495970"/>
          </a:xfrm>
          <a:prstGeom prst="rect">
            <a:avLst/>
          </a:prstGeom>
          <a:noFill/>
        </p:spPr>
        <p:txBody>
          <a:bodyPr wrap="square" lIns="0" tIns="0" rIns="0" bIns="0" rtlCol="0">
            <a:spAutoFit/>
          </a:bodyPr>
          <a:lstStyle/>
          <a:p>
            <a:r>
              <a:rPr lang="en-US" sz="1600" u="sng" dirty="0">
                <a:latin typeface="Segoe Sans Display Semibold" pitchFamily="2" charset="0"/>
                <a:cs typeface="Segoe Sans Display Semibold" pitchFamily="2" charset="0"/>
                <a:hlinkClick r:id="rId21">
                  <a:extLst>
                    <a:ext uri="{A12FA001-AC4F-418D-AE19-62706E023703}">
                      <ahyp:hlinkClr xmlns:ahyp="http://schemas.microsoft.com/office/drawing/2018/hyperlinkcolor" val="tx"/>
                    </a:ext>
                  </a:extLst>
                </a:hlinkClick>
              </a:rPr>
              <a:t>Microsoft 365 Copilot Adoption Community</a:t>
            </a:r>
            <a:endParaRPr lang="en-US" sz="1600" u="sng" dirty="0">
              <a:latin typeface="Segoe Sans Display Semibold" pitchFamily="2" charset="0"/>
              <a:cs typeface="Segoe Sans Display Semibold" pitchFamily="2" charset="0"/>
            </a:endParaRPr>
          </a:p>
        </p:txBody>
      </p:sp>
      <p:sp>
        <p:nvSpPr>
          <p:cNvPr id="504" name="TextBox 503">
            <a:extLst>
              <a:ext uri="{FF2B5EF4-FFF2-40B4-BE49-F238E27FC236}">
                <a16:creationId xmlns:a16="http://schemas.microsoft.com/office/drawing/2014/main" id="{E6F53E3A-9B8E-2F18-192D-CC93D33C2F24}"/>
              </a:ext>
            </a:extLst>
          </p:cNvPr>
          <p:cNvSpPr txBox="1"/>
          <p:nvPr/>
        </p:nvSpPr>
        <p:spPr>
          <a:xfrm>
            <a:off x="8370931" y="35341403"/>
            <a:ext cx="2815229" cy="495970"/>
          </a:xfrm>
          <a:prstGeom prst="rect">
            <a:avLst/>
          </a:prstGeom>
          <a:noFill/>
        </p:spPr>
        <p:txBody>
          <a:bodyPr wrap="square" lIns="0" tIns="0" rIns="0" bIns="0" rtlCol="0">
            <a:spAutoFit/>
          </a:bodyPr>
          <a:lstStyle/>
          <a:p>
            <a:r>
              <a:rPr lang="en-US" sz="1600" u="sng" dirty="0">
                <a:latin typeface="Segoe Sans Display Semibold" pitchFamily="2" charset="0"/>
                <a:cs typeface="Segoe Sans Display Semibold" pitchFamily="2" charset="0"/>
                <a:hlinkClick r:id="rId22">
                  <a:extLst>
                    <a:ext uri="{A12FA001-AC4F-418D-AE19-62706E023703}">
                      <ahyp:hlinkClr xmlns:ahyp="http://schemas.microsoft.com/office/drawing/2018/hyperlinkcolor" val="tx"/>
                    </a:ext>
                  </a:extLst>
                </a:hlinkClick>
              </a:rPr>
              <a:t>Microsoft 365 Copilot documentation</a:t>
            </a:r>
            <a:endParaRPr lang="en-US" sz="1600" u="sng" dirty="0">
              <a:latin typeface="Segoe Sans Display Semibold" pitchFamily="2" charset="0"/>
              <a:cs typeface="Segoe Sans Display Semibold" pitchFamily="2" charset="0"/>
            </a:endParaRPr>
          </a:p>
        </p:txBody>
      </p:sp>
      <p:sp>
        <p:nvSpPr>
          <p:cNvPr id="505" name="TextBox 504">
            <a:extLst>
              <a:ext uri="{FF2B5EF4-FFF2-40B4-BE49-F238E27FC236}">
                <a16:creationId xmlns:a16="http://schemas.microsoft.com/office/drawing/2014/main" id="{FC111891-FAA8-B811-1280-B931D211E27F}"/>
              </a:ext>
            </a:extLst>
          </p:cNvPr>
          <p:cNvSpPr txBox="1"/>
          <p:nvPr/>
        </p:nvSpPr>
        <p:spPr>
          <a:xfrm>
            <a:off x="8417752" y="36491819"/>
            <a:ext cx="3286576" cy="207814"/>
          </a:xfrm>
          <a:prstGeom prst="rect">
            <a:avLst/>
          </a:prstGeom>
          <a:noFill/>
        </p:spPr>
        <p:txBody>
          <a:bodyPr wrap="square" lIns="0" tIns="0" rIns="0" bIns="0" rtlCol="0">
            <a:spAutoFit/>
          </a:bodyPr>
          <a:lstStyle/>
          <a:p>
            <a:pPr algn="r">
              <a:lnSpc>
                <a:spcPct val="105000"/>
              </a:lnSpc>
            </a:pPr>
            <a:r>
              <a:rPr lang="en-US" sz="1400" spc="-20" dirty="0">
                <a:latin typeface="Segoe Sans Display" pitchFamily="2" charset="0"/>
                <a:cs typeface="Segoe Sans Display" pitchFamily="2" charset="0"/>
              </a:rPr>
              <a:t>© 2025 Microsoft Corporation</a:t>
            </a:r>
          </a:p>
        </p:txBody>
      </p:sp>
    </p:spTree>
    <p:extLst>
      <p:ext uri="{BB962C8B-B14F-4D97-AF65-F5344CB8AC3E}">
        <p14:creationId xmlns:p14="http://schemas.microsoft.com/office/powerpoint/2010/main" val="963321166"/>
      </p:ext>
    </p:extLst>
  </p:cSld>
  <p:clrMapOvr>
    <a:masterClrMapping/>
  </p:clrMapOvr>
</p:sld>
</file>

<file path=ppt/theme/theme1.xml><?xml version="1.0" encoding="utf-8"?>
<a:theme xmlns:a="http://schemas.openxmlformats.org/drawingml/2006/main" name="Office Theme">
  <a:themeElements>
    <a:clrScheme name="MSFT 365 Copilot">
      <a:dk1>
        <a:srgbClr val="091F2C"/>
      </a:dk1>
      <a:lt1>
        <a:srgbClr val="FFFFFF"/>
      </a:lt1>
      <a:dk2>
        <a:srgbClr val="000000"/>
      </a:dk2>
      <a:lt2>
        <a:srgbClr val="FFF8F5"/>
      </a:lt2>
      <a:accent1>
        <a:srgbClr val="0078D4"/>
      </a:accent1>
      <a:accent2>
        <a:srgbClr val="C03BC4"/>
      </a:accent2>
      <a:accent3>
        <a:srgbClr val="FFA38B"/>
      </a:accent3>
      <a:accent4>
        <a:srgbClr val="8661C5"/>
      </a:accent4>
      <a:accent5>
        <a:srgbClr val="8DC8E8"/>
      </a:accent5>
      <a:accent6>
        <a:srgbClr val="FF5C39"/>
      </a:accent6>
      <a:hlink>
        <a:srgbClr val="0078D4"/>
      </a:hlink>
      <a:folHlink>
        <a:srgbClr val="C03BC4"/>
      </a:folHlink>
    </a:clrScheme>
    <a:fontScheme name="Custom 8">
      <a:majorFont>
        <a:latin typeface="Segoe Sans Display Semibold"/>
        <a:ea typeface=""/>
        <a:cs typeface=""/>
      </a:majorFont>
      <a:minorFont>
        <a:latin typeface="Segoe Sans Display"/>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AB4D63BEF6CE74A98DE71B79A4EFA2E" ma:contentTypeVersion="20" ma:contentTypeDescription="Create a new document." ma:contentTypeScope="" ma:versionID="cb9345eb3893610c45717ec70d2b3801">
  <xsd:schema xmlns:xsd="http://www.w3.org/2001/XMLSchema" xmlns:xs="http://www.w3.org/2001/XMLSchema" xmlns:p="http://schemas.microsoft.com/office/2006/metadata/properties" xmlns:ns1="http://schemas.microsoft.com/sharepoint/v3" xmlns:ns2="324d2b90-11f2-4fdf-990a-54fa46247cf8" xmlns:ns3="b817b00b-f121-400f-976b-40959b1c7d14" targetNamespace="http://schemas.microsoft.com/office/2006/metadata/properties" ma:root="true" ma:fieldsID="323b0e0f0e8756d44652f1531627ebfa" ns1:_="" ns2:_="" ns3:_="">
    <xsd:import namespace="http://schemas.microsoft.com/sharepoint/v3"/>
    <xsd:import namespace="324d2b90-11f2-4fdf-990a-54fa46247cf8"/>
    <xsd:import namespace="b817b00b-f121-400f-976b-40959b1c7d14"/>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SearchProperties" minOccurs="0"/>
                <xsd:element ref="ns2:MediaServiceObjectDetectorVersions" minOccurs="0"/>
                <xsd:element ref="ns2:MediaServiceOCR" minOccurs="0"/>
                <xsd:element ref="ns2:MediaServiceGenerationTime" minOccurs="0"/>
                <xsd:element ref="ns2:MediaServiceEventHashCode" minOccurs="0"/>
                <xsd:element ref="ns1:_ip_UnifiedCompliancePolicyProperties" minOccurs="0"/>
                <xsd:element ref="ns1:_ip_UnifiedCompliancePolicyUIAction" minOccurs="0"/>
                <xsd:element ref="ns2:MediaLengthInSeconds" minOccurs="0"/>
                <xsd:element ref="ns2:MediaServiceDateTaken" minOccurs="0"/>
                <xsd:element ref="ns3:SharedWithUsers" minOccurs="0"/>
                <xsd:element ref="ns3:SharedWithDetails" minOccurs="0"/>
                <xsd:element ref="ns2:MCpostID" minOccurs="0"/>
                <xsd:element ref="ns2:MCpostdate" minOccurs="0"/>
                <xsd:element ref="ns2:Recipient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24d2b90-11f2-4fdf-990a-54fa46247cf8"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DateTaken" ma:index="21" nillable="true" ma:displayName="MediaServiceDateTaken" ma:hidden="true" ma:indexed="true" ma:internalName="MediaServiceDateTaken" ma:readOnly="true">
      <xsd:simpleType>
        <xsd:restriction base="dms:Text"/>
      </xsd:simpleType>
    </xsd:element>
    <xsd:element name="MCpostID" ma:index="24" nillable="true" ma:displayName="MC post ID" ma:format="Dropdown" ma:internalName="MCpostID">
      <xsd:simpleType>
        <xsd:restriction base="dms:Text">
          <xsd:maxLength value="255"/>
        </xsd:restriction>
      </xsd:simpleType>
    </xsd:element>
    <xsd:element name="MCpostdate" ma:index="25" nillable="true" ma:displayName="MC post date " ma:format="Dropdown" ma:internalName="MCpostdate">
      <xsd:simpleType>
        <xsd:restriction base="dms:Text">
          <xsd:maxLength value="255"/>
        </xsd:restriction>
      </xsd:simpleType>
    </xsd:element>
    <xsd:element name="Recipients" ma:index="26" nillable="true" ma:displayName="Recipients " ma:format="Dropdown" ma:internalName="Recipients">
      <xsd:simpleType>
        <xsd:restriction base="dms:Text">
          <xsd:maxLength value="255"/>
        </xsd:restriction>
      </xsd:simpleType>
    </xsd:element>
    <xsd:element name="MediaServiceBillingMetadata" ma:index="27" nillable="true" ma:displayName="MediaServiceBillingMetadata" ma:hidden="true" ma:internalName="MediaServiceBillingMetadata"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817b00b-f121-400f-976b-40959b1c7d14"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a2642221-0cbc-45a0-a534-f2e154e1d76e}" ma:internalName="TaxCatchAll" ma:showField="CatchAllData" ma:web="b817b00b-f121-400f-976b-40959b1c7d14">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lcf76f155ced4ddcb4097134ff3c332f xmlns="324d2b90-11f2-4fdf-990a-54fa46247cf8">
      <Terms xmlns="http://schemas.microsoft.com/office/infopath/2007/PartnerControls"/>
    </lcf76f155ced4ddcb4097134ff3c332f>
    <MCpostdate xmlns="324d2b90-11f2-4fdf-990a-54fa46247cf8" xsi:nil="true"/>
    <Recipients xmlns="324d2b90-11f2-4fdf-990a-54fa46247cf8" xsi:nil="true"/>
    <TaxCatchAll xmlns="b817b00b-f121-400f-976b-40959b1c7d14" xsi:nil="true"/>
    <MCpostID xmlns="324d2b90-11f2-4fdf-990a-54fa46247cf8" xsi:nil="true"/>
    <SharedWithUsers xmlns="b817b00b-f121-400f-976b-40959b1c7d14">
      <UserInfo>
        <DisplayName/>
        <AccountId xsi:nil="true"/>
        <AccountType/>
      </UserInfo>
    </SharedWithUsers>
  </documentManagement>
</p:properties>
</file>

<file path=customXml/itemProps1.xml><?xml version="1.0" encoding="utf-8"?>
<ds:datastoreItem xmlns:ds="http://schemas.openxmlformats.org/officeDocument/2006/customXml" ds:itemID="{22E5560C-FDEC-4833-B276-8A4C4736E1DC}"/>
</file>

<file path=customXml/itemProps2.xml><?xml version="1.0" encoding="utf-8"?>
<ds:datastoreItem xmlns:ds="http://schemas.openxmlformats.org/officeDocument/2006/customXml" ds:itemID="{42AA201B-8301-45B8-82C2-3EA8C0F7E9B4}">
  <ds:schemaRefs>
    <ds:schemaRef ds:uri="http://schemas.microsoft.com/sharepoint/v3/contenttype/forms"/>
  </ds:schemaRefs>
</ds:datastoreItem>
</file>

<file path=customXml/itemProps3.xml><?xml version="1.0" encoding="utf-8"?>
<ds:datastoreItem xmlns:ds="http://schemas.openxmlformats.org/officeDocument/2006/customXml" ds:itemID="{187901B6-AF5E-48AD-B4D5-F84FDF66B234}">
  <ds:schemaRefs>
    <ds:schemaRef ds:uri="http://schemas.microsoft.com/office/2006/documentManagement/types"/>
    <ds:schemaRef ds:uri="http://purl.org/dc/terms/"/>
    <ds:schemaRef ds:uri="0a13d439-ae06-4996-94c0-ea977f535766"/>
    <ds:schemaRef ds:uri="http://schemas.openxmlformats.org/package/2006/metadata/core-properties"/>
    <ds:schemaRef ds:uri="http://schemas.microsoft.com/sharepoint/v3"/>
    <ds:schemaRef ds:uri="http://schemas.microsoft.com/office/infopath/2007/PartnerControls"/>
    <ds:schemaRef ds:uri="http://purl.org/dc/elements/1.1/"/>
    <ds:schemaRef ds:uri="http://purl.org/dc/dcmitype/"/>
    <ds:schemaRef ds:uri="7b674952-e49b-4ee9-a364-998c50e5b9b3"/>
    <ds:schemaRef ds:uri="http://schemas.microsoft.com/office/2006/metadata/properties"/>
    <ds:schemaRef ds:uri="http://www.w3.org/XML/1998/namespace"/>
  </ds:schemaRefs>
</ds:datastoreItem>
</file>

<file path=docMetadata/LabelInfo.xml><?xml version="1.0" encoding="utf-8"?>
<clbl:labelList xmlns:clbl="http://schemas.microsoft.com/office/2020/mipLabelMetadata">
  <clbl:label id="{f42aa342-8706-4288-bd11-ebb85995028c}" enabled="1" method="Privileged" siteId="{72f988bf-86f1-41af-91ab-2d7cd011db47}" removed="0"/>
</clbl:labelList>
</file>

<file path=docProps/app.xml><?xml version="1.0" encoding="utf-8"?>
<Properties xmlns="http://schemas.openxmlformats.org/officeDocument/2006/extended-properties" xmlns:vt="http://schemas.openxmlformats.org/officeDocument/2006/docPropsVTypes">
  <Template>Office Theme</Template>
  <TotalTime>76</TotalTime>
  <Words>1000</Words>
  <Application>Microsoft Office PowerPoint</Application>
  <PresentationFormat>Custom</PresentationFormat>
  <Paragraphs>61</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Segoe Sans Display</vt:lpstr>
      <vt:lpstr>Segoe Sans Display Semibold</vt:lpstr>
      <vt:lpstr>Office Theme</vt:lpstr>
      <vt:lpstr>Get started with Microsoft 365 Copilot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 started with Microsoft 365 Copilot</dc:title>
  <dc:creator>Microsoft</dc:creator>
  <cp:lastModifiedBy>Robert Nongneng [Chillibreeze]</cp:lastModifiedBy>
  <cp:revision>2</cp:revision>
  <dcterms:created xsi:type="dcterms:W3CDTF">2024-09-19T13:56:52Z</dcterms:created>
  <dcterms:modified xsi:type="dcterms:W3CDTF">2025-09-12T10:25:14Z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0x010100CAB4D63BEF6CE74A98DE71B79A4EFA2E</vt:lpwstr>
  </property>
  <property fmtid="{D5CDD505-2E9C-101B-9397-08002B2CF9AE}" pid="3" name="MediaServiceImageTags">
    <vt:lpwstr/>
  </property>
  <property fmtid="{D5CDD505-2E9C-101B-9397-08002B2CF9AE}" pid="4" name="xd_ProgID">
    <vt:lpwstr/>
  </property>
  <property fmtid="{D5CDD505-2E9C-101B-9397-08002B2CF9AE}" pid="5" name="_SourceUrl">
    <vt:lpwstr/>
  </property>
  <property fmtid="{D5CDD505-2E9C-101B-9397-08002B2CF9AE}" pid="6" name="_SharedFileIndex">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xd_Signature">
    <vt:bool>false</vt:bool>
  </property>
</Properties>
</file>